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0" r:id="rId3"/>
    <p:sldId id="269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58065A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9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6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7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4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7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05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65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6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ротонд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" y="28599"/>
            <a:ext cx="9090181" cy="63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195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Любимым местом отдыха горожан и гостей Цимлянска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Приморский парк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расположен в живописном месте на берегу водохранилища. Знаменитую  Ротонду построили в подарок Сталину  политические заключенные за амнистию.</a:t>
            </a:r>
          </a:p>
        </p:txBody>
      </p:sp>
    </p:spTree>
    <p:extLst>
      <p:ext uri="{BB962C8B-B14F-4D97-AF65-F5344CB8AC3E}">
        <p14:creationId xmlns:p14="http://schemas.microsoft.com/office/powerpoint/2010/main" val="20434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Д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2" y="0"/>
            <a:ext cx="9154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92088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Здание районного дома культуры. Построено в 1954г.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71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6690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58873"/>
            <a:ext cx="9166905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«Санаторий ЦИМЛЯНСКИЙ»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Функционирует круглогодично. Санаторий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Цимлянский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принимает на лечение и отдых взрослых и родителей с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расчитан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140 мест.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Диетическое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(трехразовое, четырехразовое)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питание. Фиксированное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меню (по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предварительному заказу,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блюд по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меню).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Большое количество солнечных дней, близость моря, выходы минерализованных вод создают необходимые условия для лечения в санатории «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Цимлянский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340</TotalTime>
  <Words>44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Базовая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 по Цимлянскому району</dc:title>
  <dc:creator>1</dc:creator>
  <cp:lastModifiedBy>1</cp:lastModifiedBy>
  <cp:revision>38</cp:revision>
  <dcterms:created xsi:type="dcterms:W3CDTF">2015-05-14T16:42:04Z</dcterms:created>
  <dcterms:modified xsi:type="dcterms:W3CDTF">2016-02-13T20:40:39Z</dcterms:modified>
</cp:coreProperties>
</file>