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2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9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6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12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2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13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90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87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5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6A650-0931-4026-BFF8-601A4A609CCD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7EE7-11B5-42A4-B6C3-2F6DD37BDF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0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3645" y="1390031"/>
            <a:ext cx="964627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«Динамическая пауза в непосредственной образовательной деятельности и режимных моментах»</a:t>
            </a:r>
            <a:endParaRPr lang="ru-RU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42479" y="4932608"/>
            <a:ext cx="3741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Составили: Соловьева А.В.</a:t>
            </a:r>
          </a:p>
          <a:p>
            <a:r>
              <a:rPr lang="ru-RU" sz="2400" dirty="0" smtClean="0"/>
              <a:t>                     </a:t>
            </a:r>
            <a:r>
              <a:rPr lang="ru-RU" sz="2400" dirty="0" err="1" smtClean="0"/>
              <a:t>Неклюсова</a:t>
            </a:r>
            <a:r>
              <a:rPr lang="ru-RU" sz="2400" dirty="0" smtClean="0"/>
              <a:t> Ю.В.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8463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7010"/>
          </a:xfrm>
        </p:spPr>
        <p:txBody>
          <a:bodyPr>
            <a:noAutofit/>
          </a:bodyPr>
          <a:lstStyle/>
          <a:p>
            <a:r>
              <a:rPr lang="ru-RU" sz="2000" b="1" dirty="0"/>
              <a:t> В каждом ребёнке таится, заложенная природой неуёмная  потребность движения. Для ребёнка бегать наперегонки, скакать на одной ноге, подражать движениям окружающих его людей, зверей и птиц столь же естественно необходимо, как дышать.</a:t>
            </a:r>
            <a:br>
              <a:rPr lang="ru-RU" sz="2000" b="1" dirty="0"/>
            </a:br>
            <a:r>
              <a:rPr lang="ru-RU" sz="2000" b="1" dirty="0"/>
              <a:t>     Потребность детей в движении удовлетворяется на физкультурных занятиях, утренней гимнастике, подвижных играх, физ. минутках, динамических паузах.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72" y="2111374"/>
            <a:ext cx="5675689" cy="4353819"/>
          </a:xfrm>
        </p:spPr>
      </p:pic>
    </p:spTree>
    <p:extLst>
      <p:ext uri="{BB962C8B-B14F-4D97-AF65-F5344CB8AC3E}">
        <p14:creationId xmlns:p14="http://schemas.microsoft.com/office/powerpoint/2010/main" val="28720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5007" y="781352"/>
            <a:ext cx="9710671" cy="58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Динамические паузы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прекрасная возможность для ребенка сделать переход между занятиями, снять эмоциональное напряжение, а также познакомиться со своим телом. Для малышей наиболее интересна стихотворная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Динамические паузы проводятся в течение всего дня и выполняют следующие функции:</a:t>
            </a:r>
            <a:endParaRPr lang="ru-RU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Развлекательную – создают благоприятную атмосферу;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Релаксационную – снимают напряжение, вызванное негативными эмоциями, перегрузками мышц, нервной системы, мозга;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Коммуникативную – объединяет детей в группы, способствует их сотрудничеству, взаимодействию между собой;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Воспитательную – формирует моральные и нравственные качества;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Обучающая – давать новые знания, умения, навыки, и закреплять их;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Развивающую – развивает речь, внимание, память, мышление – возникшие психологические процессы;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Коррекционную – «исправлять» эмоциональные, поведенческие и другие проблемы ребенка;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Профилактическую – предупреждают появления психологических заболевание;</a:t>
            </a:r>
            <a:endParaRPr lang="ru-RU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Лечебную – способствовать выздоровлению.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7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4546"/>
            <a:ext cx="10515600" cy="2781837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Динамические паузы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 это подвижные, хороводные игры, проверка осанки, пальчиковые игры, физкультурные минутки, массаж лица, кистей рук (пшеном, рисом), пальцев, ритмические упражнения, игры в уголке </a:t>
            </a:r>
            <a:r>
              <a:rPr lang="ru-RU" sz="1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валеологии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(ходьба по ребристым дорожкам, пробкам, пуговицам, «классики» и т.д.).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Для малышей наиболее интересна стихотворная форма таких игр-упражнений. Стихотворные тексты заучиваются, а затем чётко проговариваются с детьми совместно воспитателем. Это сопровождается всевозможными движениями. Дети с удовольствием разучивают стихотворение и комплекс упражнений к нему. Впоследствии, запомнив слова и движения, они смогут самостоятельно выполнять упражнения.</a:t>
            </a:r>
            <a: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52292"/>
            <a:ext cx="5181600" cy="3546235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10" y="3052987"/>
            <a:ext cx="4533363" cy="3545540"/>
          </a:xfrm>
        </p:spPr>
      </p:pic>
    </p:spTree>
    <p:extLst>
      <p:ext uri="{BB962C8B-B14F-4D97-AF65-F5344CB8AC3E}">
        <p14:creationId xmlns:p14="http://schemas.microsoft.com/office/powerpoint/2010/main" val="45195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4856" y="515895"/>
            <a:ext cx="9968248" cy="5025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Утро лучше начинать с психологического тренинга «Доброе утро, дети!». Дети становятся в круг. К первому от себя ребенку воспитатель протягивает ладони: «Доброе утро, Илюша!», рядом стоящий ребенок протягивает ладони воспитателю: «Доброе утро, Светлана Александровна». Поворачивается к рядом стоящему ребенку, встретившись ладонями, говорит: «Доброе утро, Настя»,- «Доброе утро, Илюша». Итак, по кругу  до последнего ребенка. Игра закончилась, а настроение у детей заметно улучшилось. </a:t>
            </a:r>
            <a:endParaRPr lang="ru-RU" sz="20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Дети очень любят игру– тренинг «Человек к человеку». </a:t>
            </a:r>
            <a:endParaRPr lang="ru-RU" sz="20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Стоящих в кругу детей делятся на пары и начинается игра: ладошка к ладошке, локоть к локтю, плечо к плечу, спина к спине, щека к щеке, лоб ко лбу, нос к носу, колено к колену, носок к носку, пальчик к пальчику, ладошка к ладошке. Такие динамические паузы-тренинги лучше проводить между занятиями, т.к. они положительно настраивают детей.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8491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7380" y="2511381"/>
            <a:ext cx="6096000" cy="32070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1.Раз, два, три, четыре, пять!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идем грибы искать.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пальчик в лес пошел,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пальчик гриб нашел,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пальчик чистить стал,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пальчик жарить стал,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пальчик все съел,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Оттого и потолстел.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495504" y="2897747"/>
            <a:ext cx="47909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2.«Вот помощники мои»</a:t>
            </a:r>
            <a:endParaRPr lang="ru-RU" dirty="0"/>
          </a:p>
          <a:p>
            <a:r>
              <a:rPr lang="ru-RU" dirty="0"/>
              <a:t>Пальцы встали дружно в ряд,</a:t>
            </a:r>
          </a:p>
          <a:p>
            <a:r>
              <a:rPr lang="ru-RU" dirty="0"/>
              <a:t>Десять маленьких ребят.</a:t>
            </a:r>
          </a:p>
          <a:p>
            <a:r>
              <a:rPr lang="ru-RU" dirty="0"/>
              <a:t>Эти два всему указка</a:t>
            </a:r>
          </a:p>
          <a:p>
            <a:r>
              <a:rPr lang="ru-RU" dirty="0"/>
              <a:t>Всё подскажут без подсказки.</a:t>
            </a:r>
          </a:p>
          <a:p>
            <a:r>
              <a:rPr lang="ru-RU" dirty="0"/>
              <a:t>Пальцы – два середнячка,</a:t>
            </a:r>
          </a:p>
          <a:p>
            <a:r>
              <a:rPr lang="ru-RU" dirty="0"/>
              <a:t>Два здоровых добрячка.</a:t>
            </a:r>
          </a:p>
          <a:p>
            <a:r>
              <a:rPr lang="ru-RU" dirty="0"/>
              <a:t>Ну а эти безымянны</a:t>
            </a:r>
          </a:p>
          <a:p>
            <a:r>
              <a:rPr lang="ru-RU" dirty="0"/>
              <a:t>Молчуны, всегда упрямы.</a:t>
            </a:r>
          </a:p>
          <a:p>
            <a:r>
              <a:rPr lang="ru-RU" dirty="0"/>
              <a:t>Два мизинца-коротышки</a:t>
            </a:r>
          </a:p>
          <a:p>
            <a:r>
              <a:rPr lang="ru-RU" dirty="0"/>
              <a:t>Непоседы и плутишки.</a:t>
            </a:r>
          </a:p>
          <a:p>
            <a:r>
              <a:rPr lang="ru-RU" dirty="0"/>
              <a:t>Пальцы главные средь них</a:t>
            </a:r>
          </a:p>
          <a:p>
            <a:r>
              <a:rPr lang="ru-RU" dirty="0"/>
              <a:t>Два больших и удалых.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7887" y="785611"/>
            <a:ext cx="986521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                              </a:t>
            </a:r>
            <a:r>
              <a:rPr lang="ru-RU" sz="2400" b="1" dirty="0" smtClean="0"/>
              <a:t>Остановимся </a:t>
            </a:r>
            <a:r>
              <a:rPr lang="ru-RU" sz="2400" b="1" dirty="0"/>
              <a:t>на пальчиковых играх.</a:t>
            </a:r>
            <a:endParaRPr lang="ru-RU" sz="2400" dirty="0"/>
          </a:p>
          <a:p>
            <a:r>
              <a:rPr lang="ru-RU" sz="2000" b="1" dirty="0"/>
              <a:t>    Одним из показателей и условий хорошего физического и нервно-психического развития является хорошее развитие руки, кисти – мелкой пальцевой моторики. Существует целая методика сохранения здоровья пальцевыми упражнениями. С двух лет рекомендуются приёмы самомассажа кисти руки, пальцев.</a:t>
            </a:r>
          </a:p>
        </p:txBody>
      </p:sp>
    </p:spTree>
    <p:extLst>
      <p:ext uri="{BB962C8B-B14F-4D97-AF65-F5344CB8AC3E}">
        <p14:creationId xmlns:p14="http://schemas.microsoft.com/office/powerpoint/2010/main" val="21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74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396</Words>
  <Application>Microsoft Office PowerPoint</Application>
  <PresentationFormat>Широкоэкранный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 В каждом ребёнке таится, заложенная природой неуёмная  потребность движения. Для ребёнка бегать наперегонки, скакать на одной ноге, подражать движениям окружающих его людей, зверей и птиц столь же естественно необходимо, как дышать.      Потребность детей в движении удовлетворяется на физкультурных занятиях, утренней гимнастике, подвижных играх, физ. минутках, динамических паузах.</vt:lpstr>
      <vt:lpstr>Презентация PowerPoint</vt:lpstr>
      <vt:lpstr>Динамические паузы –  это подвижные, хороводные игры, проверка осанки, пальчиковые игры, физкультурные минутки, массаж лица, кистей рук (пшеном, рисом), пальцев, ритмические упражнения, игры в уголке валеологии  (ходьба по ребристым дорожкам, пробкам, пуговицам, «классики» и т.д.).      Для малышей наиболее интересна стихотворная форма таких игр-упражнений. Стихотворные тексты заучиваются, а затем чётко проговариваются с детьми совместно воспитателем. Это сопровождается всевозможными движениями. Дети с удовольствием разучивают стихотворение и комплекс упражнений к нему. Впоследствии, запомнив слова и движения, они смогут самостоятельно выполнять упражнения. 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«Динамическая пауза в непосредственной образовательной деятельности и режимных моментах»</dc:title>
  <dc:creator>hp</dc:creator>
  <cp:lastModifiedBy>hp</cp:lastModifiedBy>
  <cp:revision>8</cp:revision>
  <dcterms:created xsi:type="dcterms:W3CDTF">2016-01-11T07:08:43Z</dcterms:created>
  <dcterms:modified xsi:type="dcterms:W3CDTF">2016-01-11T10:16:00Z</dcterms:modified>
</cp:coreProperties>
</file>