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audio" Target="file:///H:\Documents%20and%20Settings\Aleksandr\&#1056;&#1072;&#1073;&#1086;&#1095;&#1080;&#1081;%20&#1089;&#1090;&#1086;&#1083;\&#1084;&#1091;&#1079;&#1099;&#1082;&#1072;\Neizvesten-Muzyka-dlya-zaryadki---Lyagushonok-kva-kva(supermuzlo.com).mp3" TargetMode="External"/><Relationship Id="rId1" Type="http://schemas.openxmlformats.org/officeDocument/2006/relationships/audio" Target="file:///D:\&#1084;&#1091;&#1079;&#1099;&#1082;&#1072;\&#1084;&#1091;&#1079;&#1099;&#1082;&#1072;&#1083;&#1100;&#1085;&#1099;&#1081;%20&#1082;&#1072;&#1083;&#1077;&#1076;&#1086;&#1089;&#1082;&#1086;&#1087;\100%20JUST%20JACK%20-%20STARZ%20IN%20THEIR%20EYES.mp3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Рисунок 8" descr="фо10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0"/>
            <a:ext cx="9158288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5" name="Рисунок 2" descr="клоун4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9050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Рисунок 3" descr="клоун5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764704"/>
            <a:ext cx="8037512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1285875" y="642938"/>
            <a:ext cx="62452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клоуном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8" name="TextBox 7"/>
          <p:cNvSpPr txBox="1">
            <a:spLocks noChangeArrowheads="1"/>
          </p:cNvSpPr>
          <p:nvPr/>
        </p:nvSpPr>
        <p:spPr bwMode="auto">
          <a:xfrm>
            <a:off x="6643688" y="5429250"/>
            <a:ext cx="236686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Ковалева  Нина Николаевна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МКДОУ №3 «Радуга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ЗАТО п. Солнечный»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100 JUST JACK - STARZ IN THEIR EY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715375" y="214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Neizvesten-Muzyka-dlya-zaryadki---Lyagushonok-kva-kva(supermuzlo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~PP2198.WAV">
            <a:hlinkClick r:id="" action="ppaction://media"/>
          </p:cNvPr>
          <p:cNvPicPr>
            <a:picLocks noRot="1" noChangeAspect="1"/>
          </p:cNvPicPr>
          <p:nvPr>
            <a:wavAudioFile r:embed="rId3" name="~PP2198.WAV"/>
          </p:nvPr>
        </p:nvPicPr>
        <p:blipFill>
          <a:blip r:embed="rId10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451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8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 isNarration="1"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ун7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714375"/>
            <a:ext cx="8104187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клоун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642938"/>
            <a:ext cx="8358188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Рисунок 1" descr="клоун8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28625"/>
            <a:ext cx="8572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Рисунок 1" descr="клоун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642938"/>
            <a:ext cx="8358188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ун1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71500"/>
            <a:ext cx="8264525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ун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71500"/>
            <a:ext cx="8232775" cy="54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ун1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714375"/>
            <a:ext cx="835818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Экран (4:3)</PresentationFormat>
  <Paragraphs>4</Paragraphs>
  <Slides>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2016-02-08T22:07:43Z</dcterms:modified>
</cp:coreProperties>
</file>