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7" r:id="rId4"/>
    <p:sldId id="268" r:id="rId5"/>
    <p:sldId id="269" r:id="rId6"/>
    <p:sldId id="260" r:id="rId7"/>
    <p:sldId id="270" r:id="rId8"/>
    <p:sldId id="27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2B9656-B460-4CCF-B033-0C82031BCF4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170CF1-C933-4169-9117-EB88CCA53F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28604"/>
            <a:ext cx="7848872" cy="64294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«Речь на кончиках пальцев»</a:t>
            </a:r>
            <a:r>
              <a:rPr lang="ru-RU" sz="44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643578"/>
            <a:ext cx="7344816" cy="80975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/>
              </a:rPr>
              <a:t>«Рука ­это инструмент всех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инструментов»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/>
              </a:rPr>
              <a:t>                                                                                 (Аристотель)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46" y="1268760"/>
            <a:ext cx="5184576" cy="40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85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учеными установлено, что уровень развития речи детей находится в прямой зависимости от степени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тонких движений пальцев рук (М. М. Кольцова) и совершенствование речи непосредственно зависит от степени тренировки рук.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 (250x177, 32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5214974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79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6858000"/>
          </a:xfrm>
        </p:spPr>
        <p:txBody>
          <a:bodyPr/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136904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Аппликация, лепка, рисование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развивающие игры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мелкой моторики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27984" y="8367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19168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984" y="29249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27984" y="39330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27984" y="508518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22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1764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А</a:t>
            </a:r>
            <a:r>
              <a:rPr lang="ru-RU" sz="2800" b="1" i="1" dirty="0" smtClean="0">
                <a:solidFill>
                  <a:srgbClr val="C00000"/>
                </a:solidFill>
              </a:rPr>
              <a:t>ппликация, лепка</a:t>
            </a:r>
            <a:r>
              <a:rPr lang="ru-RU" sz="2800" b="1" i="1" dirty="0" smtClean="0">
                <a:solidFill>
                  <a:srgbClr val="C00000"/>
                </a:solidFill>
              </a:rPr>
              <a:t>, рисование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 	</a:t>
            </a:r>
            <a:r>
              <a:rPr lang="ru-RU" sz="2000" b="1" dirty="0" smtClean="0">
                <a:solidFill>
                  <a:srgbClr val="C00000"/>
                </a:solidFill>
              </a:rPr>
              <a:t>Изобразительная</a:t>
            </a:r>
            <a:r>
              <a:rPr lang="ru-RU" sz="2000" dirty="0" smtClean="0">
                <a:solidFill>
                  <a:srgbClr val="C00000"/>
                </a:solidFill>
              </a:rPr>
              <a:t> деятельность влияет на эстетическое воспитание,  развивается мелкая моторика, творческие способности.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Лепка, аппликация </a:t>
            </a:r>
            <a:r>
              <a:rPr lang="ru-RU" sz="2000" dirty="0" smtClean="0">
                <a:solidFill>
                  <a:srgbClr val="C00000"/>
                </a:solidFill>
              </a:rPr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очень важное занятие для ребенка, которое развивает творчество, мелкую моторику рук, пространственное мышление, понятие о цвете, форме предметов.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2.bp.blogspot.com/-OAQYeASyMEc/VQKAQLZQciI/AAAAAAAAKIg/2R-DczQwPVs/s1600/%D0%94%D0%B5%D0%B2%D0%BE%D1%87%D0%BA%D0%B0-%D1%80%D0%B8%D1%81%D1%83%D0%B5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876"/>
            <a:ext cx="3643338" cy="2714644"/>
          </a:xfrm>
          <a:prstGeom prst="rect">
            <a:avLst/>
          </a:prstGeom>
          <a:noFill/>
        </p:spPr>
      </p:pic>
      <p:pic>
        <p:nvPicPr>
          <p:cNvPr id="7172" name="Picture 4" descr="http://ph.files.7ja.ru/7ya-photo/2004/10/1/1096618703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500462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38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Пальчиковая </a:t>
            </a:r>
            <a:r>
              <a:rPr lang="ru-RU" sz="2800" b="1" i="1" dirty="0" smtClean="0">
                <a:solidFill>
                  <a:srgbClr val="C00000"/>
                </a:solidFill>
              </a:rPr>
              <a:t>гимнастика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Пальчиковые игры </a:t>
            </a:r>
            <a:r>
              <a:rPr lang="ru-RU" sz="2000" dirty="0" smtClean="0">
                <a:solidFill>
                  <a:srgbClr val="C00000"/>
                </a:solidFill>
              </a:rPr>
              <a:t>­ небольшие </a:t>
            </a:r>
            <a:r>
              <a:rPr lang="ru-RU" sz="2000" dirty="0" smtClean="0">
                <a:solidFill>
                  <a:srgbClr val="C00000"/>
                </a:solidFill>
              </a:rPr>
              <a:t>стихи, сопровождаемые движением пальцев рук, такие  игры хорошие помощники для того, чтобы подготовить руку ребенка к письму, развить координацию, тонкие движения пальцев рук положительно влияют на развитие детской речи. Пальчиковая гимнастика должна проводится каждый день 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371428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63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Настольные, развивающие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 развивают логическое мышление, пространственное воображение ребёнка,  творческие   способности, фантазию, внимание, усидчивость.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Аня\Downloads\254133_html_8f0ef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81224"/>
            <a:ext cx="5472607" cy="4292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24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4888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Практическая </a:t>
            </a:r>
            <a:r>
              <a:rPr lang="ru-RU" sz="2800" b="1" i="1" dirty="0" smtClean="0">
                <a:solidFill>
                  <a:srgbClr val="C00000"/>
                </a:solidFill>
              </a:rPr>
              <a:t>деятельность</a:t>
            </a:r>
          </a:p>
          <a:p>
            <a:pPr algn="ctr"/>
            <a:endParaRPr lang="ru-RU" sz="100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Дети любят выполнять задания,   связанные с практикой, они рады помочь взрослым, учатся самостоятельности, приобретают практические навыки, необходимые в жизни.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paidagogos.com/wp-content/uploads/2014/05/children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28868"/>
            <a:ext cx="4929222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204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мелкой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Все действия с небольшими предметами развивают мелкую моторику, ловкость, силу, являются естественным массажем для пальцев и кистей рук ребёнка.  Например, найти мелкие предметы в сухих бассейнах, перебрать шишки и жёлуди, нанизывание бус, выложить из ниток различные фигуры и т.д.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71" y="2671758"/>
            <a:ext cx="5283177" cy="39545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78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2636912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«Имеющие </a:t>
            </a:r>
            <a:r>
              <a:rPr lang="ru-RU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 способны создавать шелк из листьев и мед из розовых лепестков</a:t>
            </a:r>
            <a:r>
              <a:rPr lang="ru-RU" sz="32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br>
              <a:rPr lang="ru-RU" sz="32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298249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>
                <a:solidFill>
                  <a:srgbClr val="C00000"/>
                </a:solidFill>
              </a:rPr>
              <a:t>Навои </a:t>
            </a:r>
            <a:r>
              <a:rPr lang="ru-RU" dirty="0" smtClean="0">
                <a:solidFill>
                  <a:srgbClr val="C00000"/>
                </a:solidFill>
              </a:rPr>
              <a:t>Алишер</a:t>
            </a:r>
          </a:p>
          <a:p>
            <a:pPr marL="0" indent="0" algn="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hotokonkursy.ru/upload/iblock/3c3/detskie_um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86058"/>
            <a:ext cx="5357850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08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337</TotalTime>
  <Words>114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«Речь на кончиках пальцев» 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«Имеющие терпение способны создавать шелк из листьев и мед из розовых лепестков.»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петя</cp:lastModifiedBy>
  <cp:revision>21</cp:revision>
  <dcterms:created xsi:type="dcterms:W3CDTF">2015-03-18T12:33:41Z</dcterms:created>
  <dcterms:modified xsi:type="dcterms:W3CDTF">2016-01-16T10:41:45Z</dcterms:modified>
</cp:coreProperties>
</file>