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67" r:id="rId2"/>
  </p:sld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9F9F9"/>
    <a:srgbClr val="C5C5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12" autoAdjust="0"/>
    <p:restoredTop sz="94660"/>
  </p:normalViewPr>
  <p:slideViewPr>
    <p:cSldViewPr>
      <p:cViewPr varScale="1">
        <p:scale>
          <a:sx n="73" d="100"/>
          <a:sy n="73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2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9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4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14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926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36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55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42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65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614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87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281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265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59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4651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797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5470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26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241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87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96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77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1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24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4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2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09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69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1E23-000B-4B0D-9F10-2B6888B571C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C9EB3D-27C6-4367-B226-9D48744ED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54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379631"/>
            <a:ext cx="5826719" cy="1646302"/>
          </a:xfrm>
        </p:spPr>
        <p:txBody>
          <a:bodyPr/>
          <a:lstStyle/>
          <a:p>
            <a:r>
              <a:rPr lang="ru-RU" b="1" dirty="0"/>
              <a:t>Дикие животные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53774"/>
            <a:ext cx="5826719" cy="109689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j-lt"/>
              </a:rPr>
              <a:t>Выполнил: </a:t>
            </a:r>
            <a:r>
              <a:rPr lang="ru-RU" sz="2000" b="1" dirty="0" err="1">
                <a:latin typeface="+mj-lt"/>
              </a:rPr>
              <a:t>Саяфарова</a:t>
            </a:r>
            <a:r>
              <a:rPr lang="ru-RU" sz="2000" b="1" dirty="0">
                <a:latin typeface="+mj-lt"/>
              </a:rPr>
              <a:t> Татьяна Петровна, воспитатель МДОУ № 102</a:t>
            </a:r>
            <a:endParaRPr lang="ru-RU" sz="2000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6347714" cy="13208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Описание животных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3087688" cy="34764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8" y="2204864"/>
            <a:ext cx="3089275" cy="3476459"/>
          </a:xfrm>
        </p:spPr>
      </p:pic>
    </p:spTree>
    <p:extLst>
      <p:ext uri="{BB962C8B-B14F-4D97-AF65-F5344CB8AC3E}">
        <p14:creationId xmlns="" xmlns:p14="http://schemas.microsoft.com/office/powerpoint/2010/main" val="5472051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33150"/>
            <a:ext cx="2790182" cy="12784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 Назови детенышей»</a:t>
            </a:r>
            <a:r>
              <a:rPr lang="ru-RU" sz="3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3666256" cy="50371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99" y="2806122"/>
            <a:ext cx="2790182" cy="2584449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вас у каждого геометрические фигуры. Какие?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(Круги)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я буду называть животное, то вы будете поднимать большие круги, а если детёныша, то маленькие.</a:t>
            </a:r>
          </a:p>
          <a:p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852736" y="5091514"/>
            <a:ext cx="864096" cy="9037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195736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3662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Дидактическая игра «Собери животное»</a:t>
            </a:r>
            <a:endParaRPr lang="ru-RU" dirty="0"/>
          </a:p>
        </p:txBody>
      </p:sp>
      <p:pic>
        <p:nvPicPr>
          <p:cNvPr id="5" name="Содержимое 4" descr="DSC045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571744"/>
            <a:ext cx="3087688" cy="3143272"/>
          </a:xfrm>
        </p:spPr>
      </p:pic>
      <p:pic>
        <p:nvPicPr>
          <p:cNvPr id="6" name="Содержимое 5" descr="DSC045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571744"/>
            <a:ext cx="3089275" cy="307183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56858">
            <a:off x="609599" y="609600"/>
            <a:ext cx="6347714" cy="1320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856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6347714" cy="469741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Цели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Материал: иллюстрации, конверт с письмом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Организационный момент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Сюрпризный момент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Координация речи с движением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Отгадывание загадок (Развитие речевого слуха, мышления)</a:t>
            </a:r>
          </a:p>
          <a:p>
            <a:r>
              <a:rPr lang="ru-RU" sz="2000" b="1" u="sng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  <a:hlinkClick r:id="rId3" action="ppaction://hlinksldjump"/>
              </a:rPr>
              <a:t>Физкультминутка « Медвежата»</a:t>
            </a:r>
            <a:endParaRPr lang="ru-RU" sz="2000" b="1" u="sng" dirty="0" smtClean="0">
              <a:solidFill>
                <a:srgbClr val="0070C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Описание животных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Игра « Назови детенышей»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Дидактическая игра «Собери животное»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6770" y="2204864"/>
            <a:ext cx="6347714" cy="388077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обучающая: </a:t>
            </a:r>
            <a:r>
              <a:rPr lang="ru-RU" b="1" dirty="0"/>
              <a:t>-</a:t>
            </a:r>
            <a:r>
              <a:rPr lang="ru-RU" dirty="0" smtClean="0"/>
              <a:t>расширять </a:t>
            </a:r>
            <a:r>
              <a:rPr lang="ru-RU" dirty="0"/>
              <a:t>и уточнять знания о жизни диких животных, их внешнем виде и образе жизни;</a:t>
            </a:r>
          </a:p>
          <a:p>
            <a:pPr>
              <a:buNone/>
            </a:pPr>
            <a:r>
              <a:rPr lang="ru-RU" dirty="0"/>
              <a:t>- закреплять в речи обобщающие понятия: «дикие животные»;</a:t>
            </a:r>
          </a:p>
          <a:p>
            <a:pPr>
              <a:buNone/>
            </a:pPr>
            <a:r>
              <a:rPr lang="ru-RU" dirty="0"/>
              <a:t>- совершенствовать грамматический строй речи, упражнять в образовании существительных с суффиксом - </a:t>
            </a:r>
            <a:r>
              <a:rPr lang="ru-RU" dirty="0" err="1"/>
              <a:t>ат</a:t>
            </a:r>
            <a:r>
              <a:rPr lang="ru-RU" dirty="0"/>
              <a:t>,- </a:t>
            </a:r>
            <a:r>
              <a:rPr lang="ru-RU" dirty="0" err="1"/>
              <a:t>ят</a:t>
            </a:r>
            <a:r>
              <a:rPr lang="ru-RU" dirty="0"/>
              <a:t> (детенышей животных);</a:t>
            </a:r>
          </a:p>
          <a:p>
            <a:pPr>
              <a:buNone/>
            </a:pPr>
            <a:r>
              <a:rPr lang="ru-RU" dirty="0"/>
              <a:t>- формировать интерес к поэтическому слову;</a:t>
            </a:r>
          </a:p>
          <a:p>
            <a:pPr>
              <a:buNone/>
            </a:pPr>
            <a:r>
              <a:rPr lang="ru-RU" b="1" dirty="0" smtClean="0"/>
              <a:t>    развивающая</a:t>
            </a:r>
            <a:r>
              <a:rPr lang="ru-RU" b="1" dirty="0"/>
              <a:t>:</a:t>
            </a:r>
            <a:r>
              <a:rPr lang="ru-RU" dirty="0"/>
              <a:t>	</a:t>
            </a:r>
            <a:endParaRPr lang="ru-RU" dirty="0" smtClean="0"/>
          </a:p>
          <a:p>
            <a:pPr>
              <a:buNone/>
            </a:pPr>
            <a:r>
              <a:rPr lang="ru-RU" dirty="0"/>
              <a:t>-</a:t>
            </a:r>
            <a:r>
              <a:rPr lang="ru-RU" dirty="0" smtClean="0"/>
              <a:t>развивать </a:t>
            </a:r>
            <a:r>
              <a:rPr lang="ru-RU" dirty="0"/>
              <a:t>связную речь, речевой слух детей;</a:t>
            </a:r>
          </a:p>
          <a:p>
            <a:pPr>
              <a:buNone/>
            </a:pPr>
            <a:r>
              <a:rPr lang="ru-RU" dirty="0" smtClean="0"/>
              <a:t>-развивать </a:t>
            </a:r>
            <a:r>
              <a:rPr lang="ru-RU" dirty="0"/>
              <a:t>зрительное внимание, память, мышление и воображение детей;</a:t>
            </a:r>
          </a:p>
          <a:p>
            <a:pPr>
              <a:buNone/>
            </a:pPr>
            <a:r>
              <a:rPr lang="ru-RU" dirty="0" smtClean="0"/>
              <a:t>-развивать </a:t>
            </a:r>
            <a:r>
              <a:rPr lang="ru-RU" dirty="0"/>
              <a:t>мыслительную активность детей.</a:t>
            </a:r>
          </a:p>
          <a:p>
            <a:pPr>
              <a:buNone/>
            </a:pPr>
            <a:r>
              <a:rPr lang="ru-RU" b="1" dirty="0" smtClean="0"/>
              <a:t>    воспитательная </a:t>
            </a:r>
            <a:r>
              <a:rPr lang="ru-RU" dirty="0" smtClean="0"/>
              <a:t>- </a:t>
            </a:r>
            <a:r>
              <a:rPr lang="ru-RU" dirty="0"/>
              <a:t>воспитывать у детей любовь и бережное отношение </a:t>
            </a:r>
            <a:r>
              <a:rPr lang="ru-RU" dirty="0" smtClean="0"/>
              <a:t>к природе</a:t>
            </a:r>
            <a:r>
              <a:rPr lang="ru-RU" dirty="0"/>
              <a:t>: лесу и его обитателям (диким животным).</a:t>
            </a:r>
          </a:p>
          <a:p>
            <a:pPr algn="just"/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86" y="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17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Материал:</a:t>
            </a:r>
            <a:r>
              <a:rPr lang="ru-RU" sz="2800" dirty="0">
                <a:solidFill>
                  <a:schemeClr val="accent5"/>
                </a:solidFill>
              </a:rPr>
              <a:t> иллюстрации, конверт </a:t>
            </a:r>
            <a:r>
              <a:rPr lang="ru-RU" sz="2800" dirty="0" smtClean="0">
                <a:solidFill>
                  <a:schemeClr val="accent5"/>
                </a:solidFill>
              </a:rPr>
              <a:t>с письмом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8434" name="Picture 2" descr="C:\Documents and Settings\ммц.000\Local Settings\Temporary Internet Files\Content.IE5\8PY3OHAV\opened-brown-recycle-envelope-paper-letter-inside-4085009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056" y="2276872"/>
            <a:ext cx="3127096" cy="2241085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3456384" cy="399389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7237"/>
            <a:ext cx="6347714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Организационный момент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2160589"/>
            <a:ext cx="3088109" cy="3880772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- Дети, какое сейчас время года?(Весна)</a:t>
            </a:r>
          </a:p>
          <a:p>
            <a:endParaRPr lang="ru-RU" dirty="0" smtClean="0"/>
          </a:p>
          <a:p>
            <a:pPr marL="400050" lvl="1" indent="0">
              <a:lnSpc>
                <a:spcPct val="12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нам весна шагает быстрыми шагами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сугробы тают под ее ногами.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Черные проталины на полях видны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Видно очень теплые ноги у весны…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И.Токмакова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60589"/>
            <a:ext cx="3089275" cy="3068611"/>
          </a:xfrm>
        </p:spPr>
      </p:pic>
    </p:spTree>
    <p:extLst>
      <p:ext uri="{BB962C8B-B14F-4D97-AF65-F5344CB8AC3E}">
        <p14:creationId xmlns="" xmlns:p14="http://schemas.microsoft.com/office/powerpoint/2010/main" val="278648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Сюрпризный момент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«Дорогие дети, приглашаем вас к нам в гости, в лес. Дикие животные».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24" y="2780928"/>
            <a:ext cx="3008456" cy="1944216"/>
          </a:xfrm>
        </p:spPr>
      </p:pic>
    </p:spTree>
    <p:extLst>
      <p:ext uri="{BB962C8B-B14F-4D97-AF65-F5344CB8AC3E}">
        <p14:creationId xmlns="" xmlns:p14="http://schemas.microsoft.com/office/powerpoint/2010/main" val="45245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347713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речи с движением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DSC04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6072230" cy="4554173"/>
          </a:xfrm>
        </p:spPr>
      </p:pic>
    </p:spTree>
    <p:extLst>
      <p:ext uri="{BB962C8B-B14F-4D97-AF65-F5344CB8AC3E}">
        <p14:creationId xmlns="" xmlns:p14="http://schemas.microsoft.com/office/powerpoint/2010/main" val="23387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347714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Отгадывание загадок (Развитие речевого слуха, мышления)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2896"/>
            <a:ext cx="3087688" cy="28494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2896"/>
            <a:ext cx="3571777" cy="2849488"/>
          </a:xfrm>
        </p:spPr>
      </p:pic>
    </p:spTree>
    <p:extLst>
      <p:ext uri="{BB962C8B-B14F-4D97-AF65-F5344CB8AC3E}">
        <p14:creationId xmlns="" xmlns:p14="http://schemas.microsoft.com/office/powerpoint/2010/main" val="29896154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6347714" cy="1320800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Физкультминутка « Медвежата</a:t>
            </a:r>
            <a:r>
              <a:rPr lang="ru-RU" sz="3200" b="1" u="sng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3200" u="sng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u="sng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u="sng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3" y="2132856"/>
            <a:ext cx="3138308" cy="3908505"/>
          </a:xfrm>
        </p:spPr>
        <p:txBody>
          <a:bodyPr>
            <a:noAutofit/>
          </a:bodyPr>
          <a:lstStyle/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Медвежата в чаще жили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Головой они крутили,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 так, вот так головой они крутили.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Медвежата мед искали,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Дружно дерево качали,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 так, вот так дружно дерево качали.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Медвежата воду пили,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 за дружкою ходили,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 так, вот так друг за другом все ходили.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Медвежата танцевали,</a:t>
            </a:r>
          </a:p>
          <a:p>
            <a:pPr algn="just">
              <a:lnSpc>
                <a:spcPts val="12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Кверху лапы поднимали,</a:t>
            </a:r>
          </a:p>
          <a:p>
            <a:pPr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так, вот так кверху лапы поднимали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15272" y="35716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DSC045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7620" y="2143116"/>
            <a:ext cx="4477805" cy="3500462"/>
          </a:xfrm>
        </p:spPr>
      </p:pic>
    </p:spTree>
    <p:extLst>
      <p:ext uri="{BB962C8B-B14F-4D97-AF65-F5344CB8AC3E}">
        <p14:creationId xmlns="" xmlns:p14="http://schemas.microsoft.com/office/powerpoint/2010/main" val="19333994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266</TotalTime>
  <Words>273</Words>
  <Application>Microsoft Office PowerPoint</Application>
  <PresentationFormat>Экран (4:3)</PresentationFormat>
  <Paragraphs>56</Paragraphs>
  <Slides>13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HDOfficeLightV0</vt:lpstr>
      <vt:lpstr>Грань</vt:lpstr>
      <vt:lpstr>Дикие животные </vt:lpstr>
      <vt:lpstr>Оглавление</vt:lpstr>
      <vt:lpstr>Цели:</vt:lpstr>
      <vt:lpstr>Материал: иллюстрации, конверт с письмом </vt:lpstr>
      <vt:lpstr>Организационный момент</vt:lpstr>
      <vt:lpstr>Сюрпризный момент</vt:lpstr>
      <vt:lpstr>Координация речи с движением</vt:lpstr>
      <vt:lpstr>Отгадывание загадок (Развитие речевого слуха, мышления)</vt:lpstr>
      <vt:lpstr>Физкультминутка « Медвежата» </vt:lpstr>
      <vt:lpstr>Описание животных</vt:lpstr>
      <vt:lpstr>Игра « Назови детенышей» </vt:lpstr>
      <vt:lpstr>Дидактическая игра «Собери животное»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ммц</dc:creator>
  <cp:lastModifiedBy>home</cp:lastModifiedBy>
  <cp:revision>27</cp:revision>
  <dcterms:created xsi:type="dcterms:W3CDTF">2015-09-16T10:05:11Z</dcterms:created>
  <dcterms:modified xsi:type="dcterms:W3CDTF">2015-10-21T07:32:59Z</dcterms:modified>
</cp:coreProperties>
</file>