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66" r:id="rId4"/>
    <p:sldId id="264" r:id="rId5"/>
    <p:sldId id="271" r:id="rId6"/>
    <p:sldId id="257" r:id="rId7"/>
    <p:sldId id="262" r:id="rId8"/>
    <p:sldId id="263" r:id="rId9"/>
    <p:sldId id="265" r:id="rId10"/>
    <p:sldId id="270" r:id="rId11"/>
    <p:sldId id="268" r:id="rId12"/>
    <p:sldId id="259" r:id="rId13"/>
    <p:sldId id="258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8F18-12AA-4CBF-89D2-F75D6F3123B2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156F-ABC7-45CF-815A-139F903A4C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156F-ABC7-45CF-815A-139F903A4C6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918BA-B486-4514-9C77-EE679842AF5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76FD2-C225-484D-B8EE-622D78AE6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918BA-B486-4514-9C77-EE679842AF5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76FD2-C225-484D-B8EE-622D78AE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918BA-B486-4514-9C77-EE679842AF5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76FD2-C225-484D-B8EE-622D78AE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918BA-B486-4514-9C77-EE679842AF5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76FD2-C225-484D-B8EE-622D78AE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918BA-B486-4514-9C77-EE679842AF5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76FD2-C225-484D-B8EE-622D78AE6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918BA-B486-4514-9C77-EE679842AF5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76FD2-C225-484D-B8EE-622D78AE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918BA-B486-4514-9C77-EE679842AF5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76FD2-C225-484D-B8EE-622D78AE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918BA-B486-4514-9C77-EE679842AF5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76FD2-C225-484D-B8EE-622D78AE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918BA-B486-4514-9C77-EE679842AF5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76FD2-C225-484D-B8EE-622D78AE6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918BA-B486-4514-9C77-EE679842AF5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76FD2-C225-484D-B8EE-622D78AE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918BA-B486-4514-9C77-EE679842AF5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76FD2-C225-484D-B8EE-622D78AE6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21918BA-B486-4514-9C77-EE679842AF5D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EB76FD2-C225-484D-B8EE-622D78AE6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8263" y="46280"/>
            <a:ext cx="5697075" cy="681172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tySmile.ORG_desktop-wallpapers-106-1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7693" y="357166"/>
            <a:ext cx="8096307" cy="607223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281f9_f691be8b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576" y="428604"/>
            <a:ext cx="8966424" cy="5962672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yak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33" y="642918"/>
            <a:ext cx="9190833" cy="5413975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ur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8825737" cy="6018864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3402875f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3554"/>
            <a:ext cx="8929718" cy="669729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20623_1028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3292" y="285728"/>
            <a:ext cx="8380708" cy="6034110"/>
          </a:xfr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22513340_ov_degl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57165"/>
            <a:ext cx="9144000" cy="6072187"/>
          </a:xfrm>
        </p:spPr>
      </p:pic>
      <p:pic>
        <p:nvPicPr>
          <p:cNvPr id="5" name="Содержимое 3" descr="1322513340_ov_deg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072187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6354-9608227-640-36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6937" y="785794"/>
            <a:ext cx="9017063" cy="507209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og_50312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179"/>
          <a:stretch>
            <a:fillRect/>
          </a:stretch>
        </p:blipFill>
        <p:spPr>
          <a:xfrm>
            <a:off x="1071538" y="357165"/>
            <a:ext cx="7861895" cy="6400883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hn_4menbobsled_2005-1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57166"/>
            <a:ext cx="9144000" cy="6394174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c6031a997db8eb012030febce337d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500042"/>
            <a:ext cx="8215338" cy="5767167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86ae9bf9d69e790910600aa8bced4f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06039"/>
            <a:ext cx="8286776" cy="6113799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21892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343820"/>
            <a:ext cx="8429652" cy="5956954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</TotalTime>
  <Words>1</Words>
  <Application>Microsoft Office PowerPoint</Application>
  <PresentationFormat>Экран (4:3)</PresentationFormat>
  <Paragraphs>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валя</cp:lastModifiedBy>
  <cp:revision>12</cp:revision>
  <dcterms:created xsi:type="dcterms:W3CDTF">2013-12-10T15:34:29Z</dcterms:created>
  <dcterms:modified xsi:type="dcterms:W3CDTF">2016-02-10T16:16:39Z</dcterms:modified>
</cp:coreProperties>
</file>