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8" r:id="rId3"/>
    <p:sldId id="261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784D-096C-41FC-8466-CE11D14EA546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4917-AB67-4C27-BF02-2A75343C3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784D-096C-41FC-8466-CE11D14EA546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4917-AB67-4C27-BF02-2A75343C3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784D-096C-41FC-8466-CE11D14EA546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4917-AB67-4C27-BF02-2A75343C3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784D-096C-41FC-8466-CE11D14EA546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4917-AB67-4C27-BF02-2A75343C3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784D-096C-41FC-8466-CE11D14EA546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4917-AB67-4C27-BF02-2A75343C3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784D-096C-41FC-8466-CE11D14EA546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4917-AB67-4C27-BF02-2A75343C3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784D-096C-41FC-8466-CE11D14EA546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4917-AB67-4C27-BF02-2A75343C3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784D-096C-41FC-8466-CE11D14EA546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4917-AB67-4C27-BF02-2A75343C3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784D-096C-41FC-8466-CE11D14EA546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4917-AB67-4C27-BF02-2A75343C3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784D-096C-41FC-8466-CE11D14EA546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4917-AB67-4C27-BF02-2A75343C3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784D-096C-41FC-8466-CE11D14EA546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4917-AB67-4C27-BF02-2A75343C3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8784D-096C-41FC-8466-CE11D14EA546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A4917-AB67-4C27-BF02-2A75343C3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copypast.ru/uploads/posts/1294590280_08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0656" y="116632"/>
            <a:ext cx="4497855" cy="4740741"/>
          </a:xfrm>
          <a:prstGeom prst="rect">
            <a:avLst/>
          </a:prstGeom>
          <a:noFill/>
        </p:spPr>
      </p:pic>
      <p:pic>
        <p:nvPicPr>
          <p:cNvPr id="1026" name="Picture 2" descr="http://static.freepik.com/free-photo/microscope_17-1021033304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1052737"/>
            <a:ext cx="3496874" cy="547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sportmashina.com/images/articles/img_item_17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0"/>
            <a:ext cx="4320480" cy="4502898"/>
          </a:xfrm>
          <a:prstGeom prst="rect">
            <a:avLst/>
          </a:prstGeom>
          <a:noFill/>
        </p:spPr>
      </p:pic>
      <p:pic>
        <p:nvPicPr>
          <p:cNvPr id="4" name="Picture 2" descr="http://ecoforce.ru/img/virus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139952" y="3212976"/>
            <a:ext cx="4680520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5589240"/>
            <a:ext cx="7128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u="sng" dirty="0" smtClean="0">
                <a:solidFill>
                  <a:srgbClr val="00B050"/>
                </a:solidFill>
              </a:rPr>
              <a:t>Можно</a:t>
            </a:r>
            <a:r>
              <a:rPr lang="ru-RU" sz="6600" b="1" u="sng" dirty="0" smtClean="0"/>
              <a:t> </a:t>
            </a:r>
            <a:r>
              <a:rPr lang="ru-RU" sz="6600" b="1" u="sng" dirty="0" smtClean="0">
                <a:solidFill>
                  <a:srgbClr val="002060"/>
                </a:solidFill>
              </a:rPr>
              <a:t>-</a:t>
            </a:r>
            <a:r>
              <a:rPr lang="ru-RU" sz="6600" b="1" u="sng" dirty="0" smtClean="0">
                <a:solidFill>
                  <a:srgbClr val="FF0000"/>
                </a:solidFill>
              </a:rPr>
              <a:t> Нельзя</a:t>
            </a:r>
            <a:endParaRPr lang="ru-RU" sz="6600" b="1" u="sng" dirty="0">
              <a:solidFill>
                <a:srgbClr val="FF0000"/>
              </a:solidFill>
            </a:endParaRPr>
          </a:p>
        </p:txBody>
      </p:sp>
      <p:pic>
        <p:nvPicPr>
          <p:cNvPr id="30722" name="Picture 2" descr="http://vyshyvka.com.ua/img/wool_place/large_platok1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2852936"/>
            <a:ext cx="1382933" cy="1350665"/>
          </a:xfrm>
          <a:prstGeom prst="rect">
            <a:avLst/>
          </a:prstGeom>
          <a:noFill/>
        </p:spPr>
      </p:pic>
      <p:pic>
        <p:nvPicPr>
          <p:cNvPr id="5122" name="Picture 2" descr="http://www.mir-igrushki.ru/published/publicdata/NEW/attachments/SC/products_pictures/7234-spielstabil_enl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404664"/>
            <a:ext cx="1331640" cy="1331640"/>
          </a:xfrm>
          <a:prstGeom prst="rect">
            <a:avLst/>
          </a:prstGeom>
          <a:noFill/>
        </p:spPr>
      </p:pic>
      <p:pic>
        <p:nvPicPr>
          <p:cNvPr id="5124" name="Picture 4" descr="http://s56.radikal.ru/i153/0908/0a/ae890cadb60d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3140968"/>
            <a:ext cx="1877194" cy="1877194"/>
          </a:xfrm>
          <a:prstGeom prst="rect">
            <a:avLst/>
          </a:prstGeom>
          <a:noFill/>
        </p:spPr>
      </p:pic>
      <p:pic>
        <p:nvPicPr>
          <p:cNvPr id="5126" name="Picture 6" descr="http://www.ecosway.com/ecos_ru_files/images/product/7716_m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620688"/>
            <a:ext cx="1805186" cy="1805186"/>
          </a:xfrm>
          <a:prstGeom prst="rect">
            <a:avLst/>
          </a:prstGeom>
          <a:noFill/>
        </p:spPr>
      </p:pic>
      <p:pic>
        <p:nvPicPr>
          <p:cNvPr id="5128" name="Picture 8" descr="http://www.dentaworld.ru/img/news/277.jpg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4077072"/>
            <a:ext cx="1749574" cy="1719582"/>
          </a:xfrm>
          <a:prstGeom prst="rect">
            <a:avLst/>
          </a:prstGeom>
          <a:noFill/>
        </p:spPr>
      </p:pic>
      <p:pic>
        <p:nvPicPr>
          <p:cNvPr id="5130" name="Picture 10" descr="http://www.babytoy.ru/products_pictures/littletikes602092.jpg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0"/>
            <a:ext cx="2469232" cy="2469232"/>
          </a:xfrm>
          <a:prstGeom prst="rect">
            <a:avLst/>
          </a:prstGeom>
          <a:noFill/>
        </p:spPr>
      </p:pic>
      <p:pic>
        <p:nvPicPr>
          <p:cNvPr id="5132" name="Picture 12" descr="http://go4.imgsmail.ru/imgpreview?key=3a0959d7fa0959ac&amp;mb=imgdb_preview_1049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924944"/>
            <a:ext cx="1743075" cy="2085976"/>
          </a:xfrm>
          <a:prstGeom prst="rect">
            <a:avLst/>
          </a:prstGeom>
          <a:noFill/>
        </p:spPr>
      </p:pic>
      <p:pic>
        <p:nvPicPr>
          <p:cNvPr id="5134" name="Picture 14" descr="http://go4.imgsmail.ru/imgpreview?key=4757b6a25b1b787d&amp;mb=imgdb_preview_357"/>
          <p:cNvPicPr>
            <a:picLocks noChangeAspect="1" noChangeArrowheads="1"/>
          </p:cNvPicPr>
          <p:nvPr/>
        </p:nvPicPr>
        <p:blipFill>
          <a:blip r:embed="rId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4077072"/>
            <a:ext cx="1990725" cy="1819276"/>
          </a:xfrm>
          <a:prstGeom prst="rect">
            <a:avLst/>
          </a:prstGeom>
          <a:noFill/>
        </p:spPr>
      </p:pic>
      <p:pic>
        <p:nvPicPr>
          <p:cNvPr id="5136" name="Picture 16" descr="http://go1.imgsmail.ru/imgpreview?key=614fe1050187d1f4&amp;mb=imgdb_preview_856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620688"/>
            <a:ext cx="1905000" cy="1905000"/>
          </a:xfrm>
          <a:prstGeom prst="rect">
            <a:avLst/>
          </a:prstGeom>
          <a:noFill/>
        </p:spPr>
      </p:pic>
      <p:pic>
        <p:nvPicPr>
          <p:cNvPr id="5138" name="Picture 18" descr="http://pardi.ru/data/small/towel_persik_1.jpg"/>
          <p:cNvPicPr>
            <a:picLocks noChangeAspect="1" noChangeArrowheads="1"/>
          </p:cNvPicPr>
          <p:nvPr/>
        </p:nvPicPr>
        <p:blipFill>
          <a:blip r:embed="rId11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2132856"/>
            <a:ext cx="1575048" cy="15750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s52.radikal.ru/i138/1111/8c/075c5a0fbe64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306155"/>
            <a:ext cx="7200800" cy="59311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2099.ru/wp-content/uploads/2012/03/3346543_professii_12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ECEDE8"/>
              </a:clrFrom>
              <a:clrTo>
                <a:srgbClr val="ECEDE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40043"/>
            <a:ext cx="5040560" cy="66293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sezdrav.ru/wp-content/uploads/2013/03/101391_shutterstock_743742821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nebolet.com/medimg/content/selskie-mikroby-mogutuluchshit-zdorove-gorozhan-3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1124744"/>
            <a:ext cx="6696744" cy="49109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rgbClr val="C9F0FF"/>
      </a:lt1>
      <a:dk2>
        <a:srgbClr val="000000"/>
      </a:dk2>
      <a:lt2>
        <a:srgbClr val="F8F8F8"/>
      </a:lt2>
      <a:accent1>
        <a:srgbClr val="C6C6C6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3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4</cp:revision>
  <dcterms:created xsi:type="dcterms:W3CDTF">2015-03-25T16:45:46Z</dcterms:created>
  <dcterms:modified xsi:type="dcterms:W3CDTF">2016-02-11T17:23:47Z</dcterms:modified>
</cp:coreProperties>
</file>