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2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6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0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5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8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0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9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3235-1644-4AA4-86E8-170DA7709BB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FEA9-CEF4-404D-8E55-2CE834C02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9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6" y="115910"/>
            <a:ext cx="7894749" cy="466215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зимних игр и забав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870" y="4889925"/>
            <a:ext cx="7594243" cy="1655762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Старшая группа 32 «Б»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75" y="115910"/>
            <a:ext cx="3953814" cy="6277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0" y="5215945"/>
            <a:ext cx="3369971" cy="1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639" y="257579"/>
            <a:ext cx="7456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390650" algn="l"/>
              </a:tabLst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обеспечить воспитанников полноценным активным отдыхом на зимней прогулке, предоставить им возможность участвовать в разнообразных играх и забавах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0" y="1764406"/>
            <a:ext cx="2836370" cy="410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6" y="1674253"/>
            <a:ext cx="3670479" cy="47136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239" y="940158"/>
            <a:ext cx="3142447" cy="4121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6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Понедельник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«День юного скульптора».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представление о профессии строителя, воспитывать уважение к человеку труда, пополнить знания о конструкциях домов.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086" y="2244143"/>
            <a:ext cx="3000778" cy="3361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859" y="2116026"/>
            <a:ext cx="3152641" cy="2185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451" y="2116026"/>
            <a:ext cx="3335627" cy="2700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726882"/>
            <a:ext cx="3605011" cy="1764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0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Музыкально-литературная композиция «В гости к музыке»( по произведениям </a:t>
            </a:r>
            <a:r>
              <a:rPr lang="ru-RU" sz="3600" b="1" dirty="0" err="1" smtClean="0">
                <a:solidFill>
                  <a:srgbClr val="0070C0"/>
                </a:solidFill>
              </a:rPr>
              <a:t>П.И.Чайковского</a:t>
            </a:r>
            <a:r>
              <a:rPr lang="ru-RU" sz="3600" b="1" dirty="0" smtClean="0">
                <a:solidFill>
                  <a:srgbClr val="0070C0"/>
                </a:solidFill>
              </a:rPr>
              <a:t>).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482" y="2601532"/>
            <a:ext cx="2884867" cy="3193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481" y="1991999"/>
            <a:ext cx="3186716" cy="2245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29956"/>
            <a:ext cx="2806521" cy="1825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76" y="1991999"/>
            <a:ext cx="2724016" cy="2245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110" y="4701985"/>
            <a:ext cx="2897746" cy="1853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 теперь мы скульпторы на прогулке!!!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объединить детей общей целью, развить фантазию, конструктивные навыки.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24" y="2067182"/>
            <a:ext cx="2524259" cy="327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69" y="2987899"/>
            <a:ext cx="1653594" cy="332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921" y="1969259"/>
            <a:ext cx="2013733" cy="30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820" y="2160094"/>
            <a:ext cx="3680540" cy="197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04463"/>
            <a:ext cx="3548264" cy="211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Вторник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«По сказочным дорожкам»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интерес к театрализованным представлениям, поощрять творческую инициативу детей, желание взяться за роль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7638"/>
            <a:ext cx="2317124" cy="3676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47924"/>
            <a:ext cx="3309870" cy="381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514" y="1690688"/>
            <a:ext cx="2859110" cy="397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51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Среда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«Игры народные, подвижные, хороводные»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интерес к русским народным подвижным играм, учить выполнять правила игры, проявлять дружбу и взаимопомощь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334" y="2894568"/>
            <a:ext cx="2924577" cy="3454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2752903"/>
            <a:ext cx="2419415" cy="3454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99" y="1825623"/>
            <a:ext cx="2214025" cy="3454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810" y="2405174"/>
            <a:ext cx="2246223" cy="345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Четверг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«…Ах, ты Зимушка-Зима!»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 о зимних видах спорта, приобщение детей к традициям большого спорта, укрепление здоровья детей.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1880315"/>
            <a:ext cx="2007292" cy="2689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17" y="1880315"/>
            <a:ext cx="1726439" cy="268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49" y="3412902"/>
            <a:ext cx="2088858" cy="3258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501" y="2357773"/>
            <a:ext cx="2277748" cy="3772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395" y="2937321"/>
            <a:ext cx="2214499" cy="345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54" y="4845810"/>
            <a:ext cx="2268425" cy="1962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325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Пятница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«Зимние игры и забавы»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отобразить в рисунках, лепке, аппликации зимние развлечения, передать чувство радости, подвести итог конкурса на лучшую постройку.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3392" y="4576816"/>
            <a:ext cx="1983345" cy="2171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10" y="2072514"/>
            <a:ext cx="1809449" cy="2337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08" y="2072514"/>
            <a:ext cx="1692431" cy="233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425" y="2072512"/>
            <a:ext cx="1693169" cy="2337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825" y="4576817"/>
            <a:ext cx="2097110" cy="2171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7010" y="4576816"/>
            <a:ext cx="2065920" cy="2171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4623" y="2072513"/>
            <a:ext cx="1834836" cy="233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379" y="2207619"/>
            <a:ext cx="2148458" cy="2202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1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86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Неделя зимних игр и забав</vt:lpstr>
      <vt:lpstr>Презентация PowerPoint</vt:lpstr>
      <vt:lpstr>Понедельник «День юного скульптора». Цель: дать представление о профессии строителя, воспитывать уважение к человеку труда, пополнить знания о конструкциях домов.</vt:lpstr>
      <vt:lpstr>Музыкально-литературная композиция «В гости к музыке»( по произведениям П.И.Чайковского).</vt:lpstr>
      <vt:lpstr>А теперь мы скульпторы на прогулке!!! Цель: объединить детей общей целью, развить фантазию, конструктивные навыки.</vt:lpstr>
      <vt:lpstr>Вторник «По сказочным дорожкам» Цель: развивать интерес к театрализованным представлениям, поощрять творческую инициативу детей, желание взяться за роль</vt:lpstr>
      <vt:lpstr>Среда «Игры народные, подвижные, хороводные» Цель: поддерживать интерес к русским народным подвижным играм, учить выполнять правила игры, проявлять дружбу и взаимопомощь </vt:lpstr>
      <vt:lpstr>Четверг «…Ах, ты Зимушка-Зима!» Цель: беседа о зимних видах спорта, приобщение детей к традициям большого спорта, укрепление здоровья детей.</vt:lpstr>
      <vt:lpstr>Пятница «Зимние игры и забавы» Цель: отобразить в рисунках, лепке, аппликации зимние развлечения, передать чувство радости, подвести итог конкурса на лучшую постройку.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зимних игр и забав</dc:title>
  <dc:creator>Станислав Архипов</dc:creator>
  <cp:lastModifiedBy>Станислав Архипов</cp:lastModifiedBy>
  <cp:revision>17</cp:revision>
  <dcterms:created xsi:type="dcterms:W3CDTF">2016-02-01T18:11:10Z</dcterms:created>
  <dcterms:modified xsi:type="dcterms:W3CDTF">2016-02-02T18:25:49Z</dcterms:modified>
</cp:coreProperties>
</file>