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65" r:id="rId5"/>
    <p:sldId id="258" r:id="rId6"/>
    <p:sldId id="266" r:id="rId7"/>
    <p:sldId id="259" r:id="rId8"/>
    <p:sldId id="267" r:id="rId9"/>
    <p:sldId id="260" r:id="rId10"/>
    <p:sldId id="268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223B-DC49-48AD-B5BF-E29053767EE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BB88-EF58-4A3E-A8CE-32C2E3B63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223B-DC49-48AD-B5BF-E29053767EE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BB88-EF58-4A3E-A8CE-32C2E3B63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223B-DC49-48AD-B5BF-E29053767EE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BB88-EF58-4A3E-A8CE-32C2E3B63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223B-DC49-48AD-B5BF-E29053767EE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BB88-EF58-4A3E-A8CE-32C2E3B63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223B-DC49-48AD-B5BF-E29053767EE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BB88-EF58-4A3E-A8CE-32C2E3B63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223B-DC49-48AD-B5BF-E29053767EE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BB88-EF58-4A3E-A8CE-32C2E3B63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223B-DC49-48AD-B5BF-E29053767EE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BB88-EF58-4A3E-A8CE-32C2E3B63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223B-DC49-48AD-B5BF-E29053767EE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BB88-EF58-4A3E-A8CE-32C2E3B63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223B-DC49-48AD-B5BF-E29053767EE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BB88-EF58-4A3E-A8CE-32C2E3B63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223B-DC49-48AD-B5BF-E29053767EE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BB88-EF58-4A3E-A8CE-32C2E3B63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223B-DC49-48AD-B5BF-E29053767EE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BB88-EF58-4A3E-A8CE-32C2E3B63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C223B-DC49-48AD-B5BF-E29053767EEA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2BB88-EF58-4A3E-A8CE-32C2E3B63B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льга\Desktop\эмблема\5эб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504825" y="571500"/>
            <a:ext cx="8067703" cy="3286128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cs typeface="Angsana New"/>
              </a:rPr>
              <a:t>Фестиваль ТАНЦЕВ  "Созерцание"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cs typeface="Angsana New"/>
            </a:endParaRPr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1428728" y="5143512"/>
            <a:ext cx="6786610" cy="1214446"/>
          </a:xfrm>
          <a:prstGeom prst="rect">
            <a:avLst/>
          </a:prstGeom>
        </p:spPr>
        <p:txBody>
          <a:bodyPr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детский сад "Росток" 2015г.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70" y="571480"/>
            <a:ext cx="8536809" cy="5691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6a6d0d8f3a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142852"/>
            <a:ext cx="77867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Станция Летняя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Ольга\Desktop\large-15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льга\Desktop\эмблема\5эб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504825" y="571500"/>
            <a:ext cx="8067703" cy="3286128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cs typeface="Angsana New"/>
              </a:rPr>
              <a:t>Фестиваль ТАНЦЕВ  "Созерцание"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cs typeface="Angsana New"/>
            </a:endParaRPr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1428728" y="5143512"/>
            <a:ext cx="6786610" cy="1214446"/>
          </a:xfrm>
          <a:prstGeom prst="rect">
            <a:avLst/>
          </a:prstGeom>
        </p:spPr>
        <p:txBody>
          <a:bodyPr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детский сад "Росток" 2015г.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fototapeta dla dziec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8501122" cy="4667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82153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Путешествие в страну Танца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Ольга\Desktop\фестиваль\грамоты танцы\sAAUwOQpMg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1310925208_194581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6286544" cy="6157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Ольга\Desktop\ea99e1172079d3ae4c99437a159132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4" y="1357298"/>
            <a:ext cx="9139316" cy="550070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285728"/>
            <a:ext cx="807249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Станция Осенняя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Ольга\Desktop\aHR0cDovL3Bvd3B0LnJ1L3VwbG9hZHMvcG9zdHMvMjAxMy0wOC8xMzc3Njk2MDU1XzUucG5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77"/>
            <a:ext cx="9144000" cy="6861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94083947_11321708_3796000__1__1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214290"/>
            <a:ext cx="7715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Станция Зимняя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721156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1301421644_resize-of-145303-3008x2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214290"/>
            <a:ext cx="7572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Станция Весенняя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36</Words>
  <Application>Microsoft Office PowerPoint</Application>
  <PresentationFormat>Экран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Рыжова</dc:creator>
  <cp:lastModifiedBy>Ольга Рыжова</cp:lastModifiedBy>
  <cp:revision>15</cp:revision>
  <dcterms:created xsi:type="dcterms:W3CDTF">2015-04-17T07:19:30Z</dcterms:created>
  <dcterms:modified xsi:type="dcterms:W3CDTF">2015-04-24T10:25:10Z</dcterms:modified>
</cp:coreProperties>
</file>