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CCF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ЗИМУЮЩИЕ ПТИЦЫ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140968"/>
            <a:ext cx="4528592" cy="1608584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подготовила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Попова С.С.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Администратор\Desktop\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3432043" cy="2574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746647" cy="77968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ГОЛУБЬ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Подбирает он проворно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Кинутые ему зерна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гнездится на карнизе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любимый ... (голубь сизый)</a:t>
            </a:r>
          </a:p>
          <a:p>
            <a:endParaRPr lang="ru-RU" dirty="0"/>
          </a:p>
        </p:txBody>
      </p:sp>
      <p:pic>
        <p:nvPicPr>
          <p:cNvPr id="11266" name="Picture 2" descr="C:\Users\Администратор\Desktop\img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i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962672" cy="85169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СИНИЦА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Спинкою зеленовата,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Животиком желтовата,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Чёрненькая шапочка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полоска шарфика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Администратор\Desktop\4842418_zimuyuschie_ptici_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68760"/>
            <a:ext cx="5297442" cy="373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СНЕГИРЬ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Красногрудый, чернокрылый,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Любит зёрнышки клевать,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первым снегом на рябине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появится опять.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102681719_large_Zimuyuschie_pticuy_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399540"/>
            <a:ext cx="5111750" cy="36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90664" cy="92370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ВОРОБЕЙ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Птичка-невеличка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Ножки имеет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ходить не умеет.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Хочет сделать шажок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Получается прыжок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Администратор\Desktop\4842424_zimuyuschie_ptici_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399540"/>
            <a:ext cx="5111750" cy="36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94720" cy="92370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СВИРИСТЕЛЬ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Помнишь, как-то раз зимой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лес ходили мы с тобой?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тропинке шли – вдруг раз! –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Снег посыпался на нас: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заснеженную ель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Села птица ... (свиристель).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7" name="Picture 3" descr="C:\Users\Администратор\Desktop\4842411_zimuyuschie_ptici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399540"/>
            <a:ext cx="5111750" cy="36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90664" cy="99571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ГАЛКА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Цветом  чёрная -  не грач:</a:t>
            </a:r>
          </a:p>
          <a:p>
            <a:r>
              <a:rPr lang="ru-RU" sz="2800" dirty="0" smtClean="0"/>
              <a:t>Меньше ростом, в полушалке </a:t>
            </a:r>
          </a:p>
          <a:p>
            <a:r>
              <a:rPr lang="ru-RU" sz="2800" dirty="0" smtClean="0"/>
              <a:t>Сером в лужице  калач</a:t>
            </a:r>
          </a:p>
          <a:p>
            <a:r>
              <a:rPr lang="ru-RU" sz="2800" dirty="0" smtClean="0"/>
              <a:t>Отыскала птица</a:t>
            </a:r>
          </a:p>
          <a:p>
            <a:r>
              <a:rPr lang="ru-RU" sz="2800" dirty="0" smtClean="0"/>
              <a:t>                      ГАЛКА</a:t>
            </a:r>
          </a:p>
          <a:p>
            <a:endParaRPr lang="ru-RU" dirty="0"/>
          </a:p>
        </p:txBody>
      </p:sp>
      <p:pic>
        <p:nvPicPr>
          <p:cNvPr id="7170" name="Picture 2" descr="C:\Users\Администратор\Desktop\gal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399540"/>
            <a:ext cx="5111750" cy="36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90664" cy="77968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ЩЕГОЛ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репье он очень ловко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Треплет цепкие головки,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Сыплет семечки на пол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Птичка бойкая ... </a:t>
            </a:r>
          </a:p>
          <a:p>
            <a:endParaRPr lang="ru-RU" dirty="0"/>
          </a:p>
        </p:txBody>
      </p:sp>
      <p:pic>
        <p:nvPicPr>
          <p:cNvPr id="8194" name="Picture 2" descr="C:\Users\Администратор\Desktop\4842414_zimuyuschie_ptici_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399540"/>
            <a:ext cx="5111750" cy="36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90664" cy="85169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КЛЕСТ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птичка так птичка,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дрозд, не синичка,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лебедь, не утка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не козодой.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эта вот птичка,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Хоть и невеличка,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Выводит птенцов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лютой зимой.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дминистратор\Desktop\4842412_zimuyuschie_ptici_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399540"/>
            <a:ext cx="5111750" cy="36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90664" cy="77968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ДЯТЕЛ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по дереву стучу,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Червячка добыть хочу,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Хоть и скрылся под корой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Все равно он будет мой!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истратор\Desktop\img-20150126115928-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96755"/>
            <a:ext cx="5111750" cy="3405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77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ЗИМУЮЩИЕ ПТИЦЫ</vt:lpstr>
      <vt:lpstr>СИНИЦА</vt:lpstr>
      <vt:lpstr>СНЕГИРЬ</vt:lpstr>
      <vt:lpstr>ВОРОБЕЙ</vt:lpstr>
      <vt:lpstr>СВИРИСТЕЛЬ</vt:lpstr>
      <vt:lpstr>ГАЛКА</vt:lpstr>
      <vt:lpstr>ЩЕГОЛ</vt:lpstr>
      <vt:lpstr>КЛЕСТ</vt:lpstr>
      <vt:lpstr>ДЯТЕЛ</vt:lpstr>
      <vt:lpstr>ГОЛУБЬ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Администратор</dc:creator>
  <cp:lastModifiedBy>XTreme.ws</cp:lastModifiedBy>
  <cp:revision>8</cp:revision>
  <dcterms:created xsi:type="dcterms:W3CDTF">2016-02-12T18:39:37Z</dcterms:created>
  <dcterms:modified xsi:type="dcterms:W3CDTF">2016-02-12T19:59:33Z</dcterms:modified>
</cp:coreProperties>
</file>