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sldIdLst>
    <p:sldId id="256" r:id="rId2"/>
    <p:sldId id="287" r:id="rId3"/>
    <p:sldId id="258" r:id="rId4"/>
    <p:sldId id="260" r:id="rId5"/>
    <p:sldId id="277" r:id="rId6"/>
    <p:sldId id="288" r:id="rId7"/>
    <p:sldId id="289" r:id="rId8"/>
    <p:sldId id="290" r:id="rId9"/>
    <p:sldId id="279" r:id="rId10"/>
    <p:sldId id="278" r:id="rId11"/>
    <p:sldId id="280" r:id="rId12"/>
    <p:sldId id="291" r:id="rId13"/>
    <p:sldId id="292" r:id="rId14"/>
    <p:sldId id="293" r:id="rId15"/>
    <p:sldId id="267" r:id="rId16"/>
    <p:sldId id="268" r:id="rId17"/>
    <p:sldId id="269" r:id="rId18"/>
    <p:sldId id="294" r:id="rId19"/>
    <p:sldId id="295" r:id="rId20"/>
    <p:sldId id="29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EB011-9F98-45FA-AD8A-68C5F2952C92}" type="datetimeFigureOut">
              <a:rPr lang="ru-RU" smtClean="0"/>
              <a:pPr/>
              <a:t>13.02.2016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7A522-7C10-4842-B659-2016204DDF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229600" cy="642939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«Система непрерывных наблюдений за природным объектом в средней группе».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(образовательная область : познавательное развитие)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Тема: «Воробей»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/>
              <a:t>                                            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Автор:  воспитатель МБДОУ   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детский сад №11 «Колосок»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Чернова Юлия Владимировна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 г. Семенов</a:t>
            </a:r>
            <a:br>
              <a:rPr lang="ru-RU" sz="1600" dirty="0" smtClean="0"/>
            </a:br>
            <a:r>
              <a:rPr lang="ru-RU" sz="1600" dirty="0" smtClean="0"/>
              <a:t>2015 г.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17479"/>
            <a:ext cx="7776864" cy="26441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1071546"/>
            <a:ext cx="70009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41649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357290" y="613421"/>
            <a:ext cx="642942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Способы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достижения цели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Художественное слово - загадка: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Это маленькая пташка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Носит серую рубашку,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Подбирает быстро крошки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И спасается от кошки (воробей).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Проблемная ситуация:</a:t>
            </a:r>
          </a:p>
          <a:p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 Я знаю, сколько лап у кошки, собаки. А сколько лап у птиц?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 детей: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Рассказ воспитателя: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помощью лап птицы прыгают, ходят, сидят, добывают корм. Разные птицы передвигаются по-разному: вороны и голуби ходят, воробьи и синички скачут,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отталкиваясь двумя ногами.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Обследование объекта наблюдения: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Посмотрите, как передвигается воробей?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Ответы детей: Он не шагает, а скачет, прыгает.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«Хочет сделать шажок, а получается прыжок».</a:t>
            </a:r>
            <a:endParaRPr lang="ru-RU" sz="16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Вы заметили, что у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воробья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четыре пальца впереди, а один — сбоку, на концах пальцев — когти длинные, крючком. Когда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воробьи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сидят на веточках деревьев, они цепляются за них когтями. Когда ищут семечки, ягодки, травинки, птички коготками разгребают землю или придерживают травинки, а клювом клюют.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41649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428728" y="1429195"/>
            <a:ext cx="664373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Рефлексия: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-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Ребятки,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поиграем?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игра называется «Воробушки и автомобиль».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имитируют движения воробья, передвигаясь прыжками на двух ногах.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-  Дети, что вы чувствовали, когда автомобиль наезжал на вас? Вам трудно было уворачиваться от машины прыгая на двух ногах?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-  Дорогие мои, воробушкам тоже трудно: добывать корм, улетать от врагов,  уворачиваться от машин; но если вы хоть чуть – чуть им поможете, они будут вам благодарны, как я благодарна вам, за вашу внимательность, заинтересованность и активность на  сегодняшнем наблюдении.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Я надеюсь, что каждому из вас есть кого поблагодарить, дак сделайте это прямо сейчас.( дети благодарят друг друга).</a:t>
            </a:r>
            <a:endParaRPr kumimoji="0" lang="ru-RU" sz="140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1071546"/>
            <a:ext cx="70009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41649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643042" y="2901123"/>
            <a:ext cx="607223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1357298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№4.</a:t>
            </a:r>
            <a:r>
              <a:rPr lang="ru-RU" sz="2400" b="1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Воробушки, воробушки серенькие перышки!»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C:\Users\1\Downloads\images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2000240"/>
            <a:ext cx="3113214" cy="207170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571604" y="4071943"/>
            <a:ext cx="628654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Цели: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-Расширение знаний о внешнем виде и повадках воробья, нахождение различий, обращение внимания на величину  и способ передвижения птиц одного вида;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-Формирование реальных представлений о жизни птиц;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Словарная работа: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стая,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самая большая, поменьше, самая маленькая,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гул.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Материал: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кормушка, корм для птиц, дидактическая игра: «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самой маленькой до самой большой».</a:t>
            </a: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1071546"/>
            <a:ext cx="70009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41649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643042" y="2901123"/>
            <a:ext cx="607223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928670"/>
            <a:ext cx="728667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Способы достижения цели: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Сюрпризный момент: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Вынос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кормушки на территорию участка ДОУ.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Имитация поведения птиц: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- Ребята, посмотрите, кто первый прилетел к кормушке? Конечно же, это воробей. Вот посмотрите, еще прилетели воробьи.  Что они делают?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Покажите, как они ходят, машут крыльями, какие издают звуки?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Обследование: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- Вы заметили,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дни воробьи побольше, другие — поменьше. Одни более светлой окраски, другие темнее, одни  смелые, другие осторожные.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Вопросы: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Чем все воробьи похожи друг на друга?</a:t>
            </a:r>
            <a:endParaRPr lang="ru-RU" sz="14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чем их различие?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Воробьи образуют стаи и кормятся вместе, перелетая с одного места на другое</a:t>
            </a:r>
            <a:r>
              <a:rPr lang="ru-RU" sz="1400" dirty="0" smtClean="0"/>
              <a:t> 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могут поднять такой гул из-за маленькой корочки хлеба</a:t>
            </a:r>
            <a:r>
              <a:rPr lang="ru-RU" sz="1400" dirty="0" smtClean="0"/>
              <a:t>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  спят на веточках  деревьев и кустов.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1071546"/>
            <a:ext cx="70009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41649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643042" y="2901123"/>
            <a:ext cx="607223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1142984"/>
            <a:ext cx="66437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Рефлексия: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Сюрпризный момент: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Ребята, в кормушке что –то  лежит ( конверт с дидактической игрой), а давайте  раскроем и посмотрим?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Дидактическая игра « От самой маленькой до самой большой»: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Ой, а в конверте воробушки, чем они отличаются? Скажите,  какая самая большая птица, какая поменьше и самая маленькая,?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-Помогите мне пожалуйста, разложить воробушков в ряд от самой маленькой до самой большой и наоборот от большой до маленькой.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Молодцы! Ребята, эту игру мы возьмем в детский сад, где каждый сможет поиграть в нее.  А теперь пойдем гулять и продолжим наблюдать за птицами.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pic>
        <p:nvPicPr>
          <p:cNvPr id="9217" name="Picture 1" descr="C:\Users\1\Download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1811206"/>
            <a:ext cx="3286148" cy="249488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357290" y="1142984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№5. «Наши пернатые соседи».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Сравнительное наблюдение за воробьем и голубем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4286256"/>
            <a:ext cx="6500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1600" b="1" dirty="0" smtClean="0"/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- Создание условий для нахождения детьми различий во внешнем виде разных птиц -  воробья и голубя, обращая внимание на величину, способы передвижения.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Словарная работа: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птицы, большой, маленький, голубь – воркует, воробей – чирикает, голубь ходит, воробей прыгает.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Материал: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Система измерения настроения «Светофор», корм для птиц.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139265" name="Rectangle 1"/>
          <p:cNvSpPr>
            <a:spLocks noChangeArrowheads="1"/>
          </p:cNvSpPr>
          <p:nvPr/>
        </p:nvSpPr>
        <p:spPr bwMode="auto">
          <a:xfrm>
            <a:off x="785786" y="-336740"/>
            <a:ext cx="7572428" cy="812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Способы достижения цели: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Организационный момент (пальчиковая гимнастика):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Прилетайте, птички! («зовущие» движения пальцев)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Сала дам синичке (4 раза – «режущие» движения одной ладони по другой)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Приготовлю крошки (пальцы щепоткой – «крошим хлеб»)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Хлебушка немножко.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Эти крошки – голубям (вытянуть вперед правую руку с раскрытой ладонью)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Эти крошки – воробьям (то же левой рукой)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Рассыпание корма на территории участка.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Рассмотрение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внешнего вида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голубя и воробья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их сравнение: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- Каким общим словом можно назвать воробья и голубя?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Ответы детей : птицы.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Ребята, скажите мне пожалуйста, чем похожи голубь и воробей?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Ответы детей: есть голова, две лапы, хвост, и два крыла, пищу клюют клювом, тело покрыто перьями,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 боятся людей, они к ним привыкли.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- А в чем их отличия?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Ответы детей: голубь больше воробья, голубь воркует, а воробей чирикает, голубь ходит, а воробей прыгает.</a:t>
            </a:r>
            <a:r>
              <a:rPr lang="ru-RU" sz="14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Воробьи слетаются к нам  с веток кустов, деревьев, а голуби – с крыш.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- А как вы думайте приносят ли эти птицы пользу?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642918"/>
            <a:ext cx="650085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Рефлексия: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« Светофор»: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-Ребята, у меня есть для вас карточки посмотрите они: зеленого, желтого и красного цвета. Зеленый цвет говорит о том, что у вас хорошее настроение и вам понравилось наблюдать за птицами, а желтый цвет говорит о том, что вам понравилось, но не все, красный цвет говорит о том, что вам не понравилось наблюдать за птицами.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-Возьмите пожалуйста карточку  и просигнальте мне понравилось ли вам наше наблюдение за воробьем и голубем. И попробуйте рассказать почему вы сделали такой выбор.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Закончи предложение: «Настроение у меня…»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Я очень рада, что вам понравилось наблюдать за птицами и вызвало положительное настроение!!!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642918"/>
            <a:ext cx="65008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1500174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«Хлебных крошек не жалей».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 descr="C:\Users\1\Downloads\0_639c7_4094a3bc_X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1802" y="2071678"/>
            <a:ext cx="3183168" cy="245103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00100" y="4357694"/>
            <a:ext cx="728667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Цели: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-Продолжать закрепление знаний о воробье;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-Учить видеть изменение  в поведении птиц с приходом осени;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-Формировать желание детей заботиться о голодающих птицах;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стайка, собратья, острый клюв, зерно.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642918"/>
            <a:ext cx="65008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857232"/>
            <a:ext cx="728667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262C2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Способы достижения цели: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262C2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1600" b="1" dirty="0" smtClean="0">
                <a:solidFill>
                  <a:srgbClr val="262C2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 организует сюрпризный момент: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- Ребята! Не хотели бы вы угостить воробушков. Как вы думайте, чем они любят лакомиться?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Исследовательская деятельность: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- Обратите внимание, у меня в мешочках есть крошки хлеба, семечки, зернышки, ягоды рябины и даже шишки; Корм надо рассыпать по всей дорожке, чтобы воробушки увидели, а сами отойдем в сторону и понаблюдаем, что будут клевать птицы?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Обследование объекта наблюдения: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- Что клюют воробьи?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Ответы детей: хлебные крошки, семечки, зернышки.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-Воробьи, заметив корм, налетают стайкой, ссорятся, отбирая его друг у друга, клюют с жадностью.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- Чем птицы собирают зерна?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Ответы детей: клювом, он у них острый; птицы клюют и перелетают на новое место, поближе к корму.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262C2C"/>
                </a:solidFill>
                <a:latin typeface="Times New Roman" pitchFamily="18" charset="0"/>
                <a:cs typeface="Times New Roman" pitchFamily="18" charset="0"/>
              </a:rPr>
              <a:t>       Рассказ воспитателя: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62C2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    Трудно приходится птицам с приходом  осени, все меньше и меньше можно встретить мошек и червячков, поэтому  они прилетают поближе к человеку, надеясь прокормиться и согреться возле него. Эти проворные птицы, не боясь, прыгают возле ног человека,  подбирают крохи. Если какому-нибудь воробью посчастливится найти большое количество корма, он начинает громко чирикать, созывает  своих собратьев.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229600" cy="16430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 проведения непрерывных наблюдений за воробьем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осенний период (сентябрь, октябрь)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1643050"/>
          <a:ext cx="7715304" cy="44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51435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проведения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Тематика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наблюдения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10.09.2014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№1 «Серенькая птичка, птичка-невеличка». 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15.09.2014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№2. «Птички – невелички в лужице купаются».</a:t>
                      </a:r>
                    </a:p>
                    <a:p>
                      <a:pPr algn="l"/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25.09.2014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№3. «Хочет сделать шажок, а получается прыжок».  </a:t>
                      </a:r>
                    </a:p>
                    <a:p>
                      <a:pPr algn="l"/>
                      <a:endParaRPr lang="ru-RU" sz="16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03.10.2014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№4.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«Воробушки, воробушки серенькие перышки!» </a:t>
                      </a:r>
                    </a:p>
                    <a:p>
                      <a:pPr algn="l"/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15.10.2014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№5. «Наши пернатые соседи».</a:t>
                      </a:r>
                    </a:p>
                    <a:p>
                      <a:pPr algn="l"/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29.10. 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№6. «Хлебных крошек не жалей». </a:t>
                      </a:r>
                    </a:p>
                    <a:p>
                      <a:pPr algn="l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642918"/>
            <a:ext cx="65008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714356"/>
            <a:ext cx="764386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Рефлексия:</a:t>
            </a:r>
          </a:p>
          <a:p>
            <a:r>
              <a:rPr lang="ru-RU" sz="1400" dirty="0" smtClean="0"/>
              <a:t>      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-Ребята, как вы думайте, вот и развесили мы с вами кормушку для птиц на участке детского сада,  помогут они  им пережить холодное время года?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Ответы детей: помогут.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Будет им уютно и тепло? Что мы с вами можем сделать еще?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Ответы детей: Чистить кормушки от листьев и снега. Приносить каждый день корм. Не обижать птиц.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А что мы будем  насыпать в кормушки?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Ответы детей: Крошки, зерна, семечки</a:t>
            </a:r>
            <a:r>
              <a:rPr lang="ru-RU" sz="1600" dirty="0" smtClean="0"/>
              <a:t>. 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.      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Художественное слово отрывок стихотворения Александра Яшина:</a:t>
            </a:r>
          </a:p>
          <a:p>
            <a:r>
              <a:rPr lang="ru-RU" sz="1400" dirty="0" smtClean="0"/>
              <a:t>                                        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Покормите птиц !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Пусть со всех концов.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К вам слетятся, как домой,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Стайки на крыльцо.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Сколько гибнет их — не счесть,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Видеть тяжело.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А ведь в нашем сердце есть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И для птиц тепло.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Рисунок 3" descr="C:\Users\1\Downloads\43059552_vorobey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8926" y="1643050"/>
            <a:ext cx="31242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4414" y="1000108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№1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«Серенькая птичка, птичка-невеличка».  </a:t>
            </a:r>
          </a:p>
          <a:p>
            <a:pPr algn="ctr"/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42976" y="4301080"/>
            <a:ext cx="678661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-Углубление знаний об особенностях внешнего вида воробья,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повадках;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- Воспитание бережного отношения к птицам;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ктивизирование внимания и памяти детей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Словарная работа: 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воробей – бойкая птичка, темно – бурого цвета, покрыта перьями, прыгает, летает, , чирикает «чик – чирик».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500042"/>
            <a:ext cx="7000924" cy="5572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Способы достижения цели: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-Ребята, обратите внимание на эту птичку. Кто из вас знает, как она называется?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Художественное слово –загадка: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Угадайте, что за птица скачет по дорожке,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Словно кошки не боится —  собирает крошки,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А потом на ветку — прыг 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 И чирикнет «чик-чирик»! (Воробей.)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Обследование воробья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Посмотрите пожалуйста,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оробей — маленькая бойкая птичка,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очень подвижная.</a:t>
            </a:r>
            <a:r>
              <a:rPr lang="ru-RU" sz="14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Обратите внимание, что у воробушка есть?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Ответы детей: головушка, лапки, крылышки, хвостик.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Ребята, а чем покрыт воробушек?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Ответы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детей: перышками.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aseline="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Приглядитесь,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какого цвета перышки у воробья?( при затруднении ответа, воспитатель поясняет)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Спинка у воробья коричневая, с широкими продольными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черными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полосками. Хвост и крылышки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темно - бурые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давайте с вами послушаем, как разговаривают воробушки между собой (воспитатель вместе с детьми прислушивается к голосам воробьёв). Ну, ребята, вы услышали, как разговаривают воробьи? А теперь давайте попробуем повторить за ними.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Ответ детей: чирик –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чирик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Воробей не боясь прыгает на лапках возле ног человека, подбирает крошки, семечки, зернышки,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летает не высоко на землей. Посмотрите,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полете воробей выглядит иначе, чем на земле: у него широко раскрыты крылья, хвост, шея и ноги вытянуты.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427620"/>
            <a:ext cx="692948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Рефлексия:</a:t>
            </a: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</a:t>
            </a: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01613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Ребята, представьте, что вы взяли воробушка в руки, покажите какой он маленький (дети показывают руками). Что вы чувствуйте? Какой он тепленький, пушистый, клюет пальчики, пытается вырваться. Прислушайтесь как  быстро бьется его сердце – тук, тук, тук. Так и хочется его погладить, успокоить, дать корм, и конечно же отпустить. (Воспитатель эмоционально показывает описываемые действия)</a:t>
            </a:r>
          </a:p>
          <a:p>
            <a:pPr lvl="0" indent="201613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0161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художественного слова: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0161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016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Воробей мой, </a:t>
            </a:r>
            <a:r>
              <a:rPr lang="ru-RU" sz="14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воробьишка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016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Серый, юркий, словно мышка.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016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Глазки — бисер, лапки — врозь,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016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Лапки — боком, лапки — вкось...</a:t>
            </a:r>
          </a:p>
          <a:p>
            <a:pPr lvl="0" indent="20161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016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Вопросы:</a:t>
            </a:r>
          </a:p>
          <a:p>
            <a:pPr lvl="0" indent="2016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Какие чувства вы испытали к этой маленькой птичке?</a:t>
            </a:r>
          </a:p>
          <a:p>
            <a:pPr marL="0" marR="0" lvl="0" indent="2016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Хотелось бы увидеть ее снова на нашем участке?</a:t>
            </a:r>
          </a:p>
          <a:p>
            <a:pPr marL="0" marR="0" lvl="0" indent="2016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  <a:p>
            <a:pPr marL="0" marR="0" lvl="0" indent="2016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2566667"/>
            <a:ext cx="692948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  <a:p>
            <a:pPr marL="0" marR="0" lvl="0" indent="2016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1500174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№2. «Птички – невелички в лужице купаются».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 descr="C:\Users\1\Downloads\i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2071678"/>
            <a:ext cx="3286148" cy="22750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71604" y="4357694"/>
            <a:ext cx="6643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Цели: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-Закреплять и уточнять знания детей о знакомой птице – воробье;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-Упражнять в узнавании детьми воробья;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Словарная работа: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весело, задорно, присядет на задок, трепыхается, брызги как фейерверк, взъерошенные перышки.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2566667"/>
            <a:ext cx="692948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  <a:p>
            <a:pPr marL="0" marR="0" lvl="0" indent="2016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1357298"/>
            <a:ext cx="64294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Способы достижения цели: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Обследование: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- Ребята, посмотрите, что это за птица, так весело и задорно купается она в луже.   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Прыг-прыг-прыг - по самый хвостик — в лужу, и ну купаться! То грудку окунет в воду, то на задок присядет и бьет, бьет крылышками по воде, трепыхается в ней. Брызги над ним, как фейерверк.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Выскочил из лужи и, встряхнув мокрые крылышки, взъерошенные, перелетел на песчаную дорожку.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 детей: это воробей.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Вопросы: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 вы догадались что это воробей?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Чем он отличается от других птиц?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2566667"/>
            <a:ext cx="692948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  <a:p>
            <a:pPr marL="0" marR="0" lvl="0" indent="2016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604" y="1214422"/>
            <a:ext cx="628654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Рефлексия: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Имитация поведения воробья 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Предлагаю вам представить что вы воробушки, которые  плещутся и прыгают в лужах, разбрызгивая воду.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Художественное слово: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Воробей по лужице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Прыгает и кружится,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Перышки взъерошены,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Хвостик распустился.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ownloads\f4c0de81f7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42948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1071546"/>
            <a:ext cx="700092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4937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16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C:\Users\1\Downloads\i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2214554"/>
            <a:ext cx="3281378" cy="254408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28662" y="1500174"/>
            <a:ext cx="70009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№3. «Хочет сделать шажок, а получается прыжок». 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1604" y="4857760"/>
            <a:ext cx="650085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Цель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Уточнение  представлений о наличии лап у воробья и их функций;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 интереса к пернатым;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Словарная работа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пташка,  лапки, когти, скачут, добывают корм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клюют.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rgbClr val="F3A750"/>
      </a:lt1>
      <a:dk2>
        <a:srgbClr val="444D26"/>
      </a:dk2>
      <a:lt2>
        <a:srgbClr val="FEFAC9"/>
      </a:lt2>
      <a:accent1>
        <a:srgbClr val="F3A750"/>
      </a:accent1>
      <a:accent2>
        <a:srgbClr val="FADAB5"/>
      </a:accent2>
      <a:accent3>
        <a:srgbClr val="F3A750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1334</Words>
  <Application>Microsoft Office PowerPoint</Application>
  <PresentationFormat>Экран (4:3)</PresentationFormat>
  <Paragraphs>308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«Система непрерывных наблюдений за природным объектом в средней группе». (образовательная область : познавательное развитие)   Тема: «Воробей»                                                                                                             Автор:  воспитатель МБДОУ                                                                детский сад №11 «Колосок»                                                                 Чернова Юлия Владимировна    г. Семенов 2015 г. </vt:lpstr>
      <vt:lpstr>План проведения непрерывных наблюдений за воробьем  в осенний период (сентябрь, октябрь)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PC</cp:lastModifiedBy>
  <cp:revision>224</cp:revision>
  <dcterms:created xsi:type="dcterms:W3CDTF">2015-03-21T12:26:19Z</dcterms:created>
  <dcterms:modified xsi:type="dcterms:W3CDTF">2016-02-13T16:44:32Z</dcterms:modified>
</cp:coreProperties>
</file>