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571613"/>
            <a:ext cx="8458200" cy="3643337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</a:rPr>
              <a:t>Интеллектуальная игра</a:t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C00000"/>
                </a:solidFill>
              </a:rPr>
              <a:t>«Отвечай-ка»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 станция -                       ,вопросы по              Родному краю. </a:t>
            </a:r>
          </a:p>
          <a:p>
            <a:r>
              <a:rPr lang="ru-RU" sz="3600" dirty="0" smtClean="0"/>
              <a:t>2 станция-                        , вопросы по </a:t>
            </a:r>
          </a:p>
          <a:p>
            <a:pPr>
              <a:buNone/>
            </a:pPr>
            <a:r>
              <a:rPr lang="ru-RU" sz="3600" smtClean="0"/>
              <a:t>                               </a:t>
            </a:r>
            <a:r>
              <a:rPr lang="ru-RU" sz="3600" smtClean="0"/>
              <a:t>              </a:t>
            </a:r>
            <a:r>
              <a:rPr lang="ru-RU" sz="3600" dirty="0" smtClean="0"/>
              <a:t>растениям .</a:t>
            </a:r>
          </a:p>
          <a:p>
            <a:r>
              <a:rPr lang="ru-RU" sz="3600" dirty="0" smtClean="0"/>
              <a:t>3 станция-                         , вопросы про  </a:t>
            </a:r>
            <a:r>
              <a:rPr lang="ru-RU" sz="3600" dirty="0" smtClean="0"/>
              <a:t>птиц </a:t>
            </a:r>
            <a:r>
              <a:rPr lang="ru-RU" sz="3600" dirty="0" smtClean="0"/>
              <a:t>и животных.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1571612"/>
            <a:ext cx="2357454" cy="6429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    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2786058"/>
            <a:ext cx="2357454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4143380"/>
            <a:ext cx="264320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1"/>
            <a:ext cx="3214710" cy="300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642918"/>
            <a:ext cx="314802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479172" y="4071942"/>
            <a:ext cx="3235572" cy="243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4000504"/>
            <a:ext cx="3429024" cy="258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404093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25527"/>
            <a:ext cx="2357454" cy="361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530759"/>
            <a:ext cx="3071834" cy="309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2541" y="4143379"/>
            <a:ext cx="3745607" cy="241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100" b="1" i="1" dirty="0" smtClean="0"/>
              <a:t>-Где живет белка? (дупло)</a:t>
            </a:r>
          </a:p>
          <a:p>
            <a:r>
              <a:rPr lang="ru-RU" sz="4100" b="1" i="1" dirty="0" smtClean="0"/>
              <a:t>- Где живет заяц? (норка)</a:t>
            </a:r>
          </a:p>
          <a:p>
            <a:r>
              <a:rPr lang="ru-RU" sz="4100" b="1" i="1" dirty="0" smtClean="0"/>
              <a:t>-Где живет ёжик? (норка)</a:t>
            </a:r>
          </a:p>
          <a:p>
            <a:r>
              <a:rPr lang="ru-RU" sz="4100" b="1" i="1" dirty="0" smtClean="0"/>
              <a:t>-Где живет волк? (логово)</a:t>
            </a:r>
          </a:p>
          <a:p>
            <a:r>
              <a:rPr lang="ru-RU" sz="4100" b="1" i="1" dirty="0" smtClean="0"/>
              <a:t>-Где живет лиса? (нора)</a:t>
            </a:r>
          </a:p>
          <a:p>
            <a:r>
              <a:rPr lang="ru-RU" sz="4100" b="1" i="1" dirty="0" smtClean="0"/>
              <a:t>-Где живет сова? (дупло)</a:t>
            </a:r>
          </a:p>
          <a:p>
            <a:r>
              <a:rPr lang="ru-RU" sz="4100" b="1" i="1" dirty="0" smtClean="0"/>
              <a:t>-Где живет воробей? (гнездо)</a:t>
            </a:r>
          </a:p>
          <a:p>
            <a:r>
              <a:rPr lang="ru-RU" sz="4100" b="1" i="1" dirty="0" smtClean="0"/>
              <a:t>-Где живет дятел? (дупло)</a:t>
            </a:r>
          </a:p>
          <a:p>
            <a:r>
              <a:rPr lang="ru-RU" sz="4100" b="1" i="1" dirty="0" smtClean="0"/>
              <a:t>-Где живет скворец? (в скворечнике)</a:t>
            </a:r>
          </a:p>
          <a:p>
            <a:r>
              <a:rPr lang="ru-RU" sz="4100" b="1" i="1" dirty="0" smtClean="0"/>
              <a:t>-Где живет кукушка? (нет дома)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500174"/>
            <a:ext cx="7324770" cy="4883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401</TotalTime>
  <Words>111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Интеллектуальная игра «Отвечай-ка»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Интеллектуальная игра «Отвечай-ка»</dc:title>
  <dc:creator>user</dc:creator>
  <cp:lastModifiedBy>user</cp:lastModifiedBy>
  <cp:revision>33</cp:revision>
  <dcterms:created xsi:type="dcterms:W3CDTF">2015-11-01T07:18:32Z</dcterms:created>
  <dcterms:modified xsi:type="dcterms:W3CDTF">2016-02-13T16:30:58Z</dcterms:modified>
</cp:coreProperties>
</file>