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Nature background with map earth and grass vecto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8" name="Picture 2" descr="10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708920"/>
            <a:ext cx="3940813" cy="3791062"/>
          </a:xfrm>
          <a:prstGeom prst="rect">
            <a:avLst/>
          </a:prstGeom>
          <a:noFill/>
        </p:spPr>
      </p:pic>
      <p:grpSp>
        <p:nvGrpSpPr>
          <p:cNvPr id="7" name="Группа 21"/>
          <p:cNvGrpSpPr/>
          <p:nvPr/>
        </p:nvGrpSpPr>
        <p:grpSpPr>
          <a:xfrm>
            <a:off x="0" y="3284984"/>
            <a:ext cx="5826648" cy="2016465"/>
            <a:chOff x="0" y="3284984"/>
            <a:chExt cx="5826648" cy="2016465"/>
          </a:xfrm>
        </p:grpSpPr>
        <p:pic>
          <p:nvPicPr>
            <p:cNvPr id="9" name="Рисунок 8" descr="http://i039.radikal.ru/0805/93/f7dd229a95fb.png"/>
            <p:cNvPicPr/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flipH="1">
              <a:off x="3707904" y="3717032"/>
              <a:ext cx="1368152" cy="124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 descr="http://i039.radikal.ru/0805/93/f7dd229a95fb.png"/>
            <p:cNvPicPr/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19661227" flipH="1">
              <a:off x="2599109" y="3536554"/>
              <a:ext cx="1249168" cy="106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http://i039.radikal.ru/0805/93/f7dd229a95fb.png"/>
            <p:cNvPicPr/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39552" y="3284984"/>
              <a:ext cx="237626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http://i039.radikal.ru/0805/93/f7dd229a95fb.png"/>
            <p:cNvPicPr/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1157158" flipH="1">
              <a:off x="4818536" y="4509361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i039.radikal.ru/0805/93/f7dd229a95fb.png"/>
            <p:cNvPicPr/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 flipH="1">
              <a:off x="3419872" y="4293096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5" descr="http://i039.radikal.ru/0805/93/f7dd229a95fb.png"/>
            <p:cNvPicPr/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0" y="3789040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2" descr="http://img-fotki.yandex.ru/get/4123/16969765.115/0_70af4_e8b6a294_M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12160" y="3861048"/>
            <a:ext cx="2857500" cy="27622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Nature background with map earth and grass vecto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grpSp>
        <p:nvGrpSpPr>
          <p:cNvPr id="8" name="Группа 8"/>
          <p:cNvGrpSpPr/>
          <p:nvPr/>
        </p:nvGrpSpPr>
        <p:grpSpPr>
          <a:xfrm>
            <a:off x="0" y="3284984"/>
            <a:ext cx="5826648" cy="2016465"/>
            <a:chOff x="0" y="3284984"/>
            <a:chExt cx="5826648" cy="2016465"/>
          </a:xfrm>
        </p:grpSpPr>
        <p:pic>
          <p:nvPicPr>
            <p:cNvPr id="10" name="Рисунок 9" descr="http://i039.radikal.ru/0805/93/f7dd229a95fb.png"/>
            <p:cNvPicPr/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3707904" y="3717032"/>
              <a:ext cx="1368152" cy="124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http://i039.radikal.ru/0805/93/f7dd229a95fb.png"/>
            <p:cNvPicPr/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19661227" flipH="1">
              <a:off x="2599109" y="3536554"/>
              <a:ext cx="1249168" cy="106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http://i039.radikal.ru/0805/93/f7dd229a95fb.png"/>
            <p:cNvPicPr/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39552" y="3284984"/>
              <a:ext cx="237626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i039.radikal.ru/0805/93/f7dd229a95fb.png"/>
            <p:cNvPicPr/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1157158" flipH="1">
              <a:off x="4818536" y="4509361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http://i039.radikal.ru/0805/93/f7dd229a95fb.png"/>
            <p:cNvPicPr/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flipH="1">
              <a:off x="3419872" y="4293096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14" descr="http://i039.radikal.ru/0805/93/f7dd229a95fb.png"/>
            <p:cNvPicPr/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0" y="3789040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107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725144"/>
            <a:ext cx="2016224" cy="19396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5;&#1074;&#1088;&#1086;&#1089;&#1077;&#1090;&#1100;\Music\Glazunov%20-%20Vesna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по художественно-эстетическому развитию в подготовительной группе на тему: «Весна».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96552" y="486916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Подготовила воспитатель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СП «Детский сад №32»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ГБОУ СОШ №</a:t>
            </a:r>
            <a:r>
              <a:rPr lang="ru-RU" b="1" i="1" dirty="0" smtClean="0">
                <a:solidFill>
                  <a:srgbClr val="0070C0"/>
                </a:solidFill>
              </a:rPr>
              <a:t>19 г. Сызрани</a:t>
            </a:r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Шило Н.А.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рина\Desktop\весна\91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37443"/>
            <a:ext cx="7236296" cy="4520557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421196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Мне сказали: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Белый цвет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Чрезвычайно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Сложен.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цвет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семь цветов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Может быть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Разложен.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теперь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Понятно,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весной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Снег растает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Белый,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луг растёт –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Цветной.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(Х.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Гайнутдинов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0.liveinternet.ru/images/attach/c/7/98/133/98133828_2555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96952"/>
            <a:ext cx="6156176" cy="3861048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2751" y="0"/>
            <a:ext cx="9101249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 лесу, где берёзки столпились гурьбой,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Подснежника глянул глазок голубой.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Сперва понемножку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Зелёную выставил ножку,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Потом потянулся из всех своих маленьких сил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И тихо спросил :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"Я вижу, погода тепла и ясна,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Скажите, ведь правда, что это весна?" 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(П. Соловьёва)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251460" y="117693"/>
            <a:ext cx="389254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 опушке шла весна,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Ведра с дождиком несла,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Оступилась на пригорке —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Опрокинулись ведерки.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Зазвенели капли,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Загалдели цапли.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Испугались муравьи: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Двери заперли свои.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Ведра с дождиком весна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До села не донесла.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А цветное коромысло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Убежало в небеса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И над озером повисло.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Чу-де-са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(В. Степанов)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28675" name="AutoShape 3" descr="http://katyaburg.ru/sites/default/files/pictures/raduga_foto_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katyaburg.ru/sites/default/files/pictures/raduga_foto_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9" name="Picture 7" descr="http://raduga-pict.narod.ru/mages/raduga-pict.narod.ru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148064" cy="464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1758008"/>
            <a:ext cx="82089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  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28675" name="AutoShape 3" descr="http://katyaburg.ru/sites/default/files/pictures/raduga_foto_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katyaburg.ru/sites/default/files/pictures/raduga_foto_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8781" y="764704"/>
            <a:ext cx="618643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 нам весна шагает </a:t>
            </a:r>
          </a:p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быстрыми шагами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Glazunov - Ves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-252536" y="404664"/>
            <a:ext cx="5977061" cy="45085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Пускай сугробы во дворе</a:t>
            </a:r>
            <a:b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И снег почти не тает,</a:t>
            </a:r>
            <a:b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Сегодня март в календаре –</a:t>
            </a:r>
            <a:b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Весна в права вступает!</a:t>
            </a:r>
            <a:b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Готовы прыгать к небу мы</a:t>
            </a:r>
            <a:b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И щебетать, как птички, –</a:t>
            </a:r>
            <a:b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Последний день прошёл зимы,</a:t>
            </a:r>
            <a:b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Оторваны странички!</a:t>
            </a:r>
            <a:b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Теплее стало на душе,</a:t>
            </a:r>
            <a:b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Веселью нет преграды,</a:t>
            </a:r>
            <a:b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Улыбки наши до ушей –</a:t>
            </a:r>
            <a:b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ln w="317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Весне мы очень рады!</a:t>
            </a:r>
            <a:endParaRPr lang="ru-RU" sz="2400" i="1" dirty="0">
              <a:ln w="3175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Марина\Desktop\весна\sp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esennij-pejzazh.-1913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492500" y="2708275"/>
            <a:ext cx="5651500" cy="4149725"/>
          </a:xfrm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-387350"/>
            <a:ext cx="7080250" cy="3573463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Calibri" pitchFamily="34" charset="0"/>
              </a:rPr>
              <a:t> </a:t>
            </a:r>
          </a:p>
          <a:p>
            <a: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</a:rPr>
              <a:t>Куда-то утром убежали вьюги,</a:t>
            </a:r>
            <a:b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</a:rPr>
            </a:br>
            <a: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</a:rPr>
              <a:t>Морозы скрылись где-то вдалеке.</a:t>
            </a:r>
            <a:b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</a:rPr>
            </a:br>
            <a: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</a:rPr>
              <a:t>Зима шубёнку сбросила в испуге</a:t>
            </a:r>
            <a:b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</a:rPr>
            </a:br>
            <a: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</a:rPr>
              <a:t>И с ними убежала налегке.</a:t>
            </a:r>
            <a:b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</a:rPr>
            </a:br>
            <a: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</a:rPr>
              <a:t>А ночью возвращается за нею,</a:t>
            </a:r>
            <a:b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</a:rPr>
            </a:br>
            <a: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</a:rPr>
              <a:t>Вздыхает, примеряет среди тьмы.</a:t>
            </a:r>
            <a:b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</a:rPr>
            </a:br>
            <a: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</a:rPr>
              <a:t>Но что-то всё короче и теснее</a:t>
            </a:r>
            <a:b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</a:rPr>
            </a:br>
            <a: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</a:rPr>
              <a:t>Становится шубёнка у зимы.</a:t>
            </a:r>
            <a:b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</a:rPr>
            </a:br>
            <a:endParaRPr lang="ru-RU" sz="2800" b="1" i="1" dirty="0">
              <a:ln>
                <a:solidFill>
                  <a:schemeClr val="bg1"/>
                </a:solidFill>
              </a:ln>
              <a:solidFill>
                <a:schemeClr val="accent5">
                  <a:lumMod val="50000"/>
                </a:schemeClr>
              </a:solidFill>
              <a:latin typeface="MS Reference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9d2147cc0ef82365c478db848ae683b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5508625" cy="4724400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508104" y="0"/>
            <a:ext cx="3384376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нам весна шагает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Быстрыми шагами,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сугробы тают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 её ногами.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Чёрные проталины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полях видны.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Видно очень тёплые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Ноги у весны.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esna-na-severe_kolganov-info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9144000" cy="5013176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Calibri" pitchFamily="34" charset="0"/>
              </a:rPr>
              <a:t>По весне набухли почки</a:t>
            </a:r>
            <a:b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Calibri" pitchFamily="34" charset="0"/>
              </a:rPr>
              <a:t>И проклюнулись листочки.</a:t>
            </a:r>
            <a:b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Calibri" pitchFamily="34" charset="0"/>
              </a:rPr>
              <a:t>Посмотри на ветки клена –</a:t>
            </a:r>
            <a:b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Calibri" pitchFamily="34" charset="0"/>
              </a:rPr>
              <a:t>Сколько носиков зеленых!</a:t>
            </a:r>
            <a:endParaRPr lang="ru-RU" sz="2400" i="1" dirty="0">
              <a:ln>
                <a:solidFill>
                  <a:schemeClr val="bg1"/>
                </a:solidFill>
              </a:ln>
              <a:solidFill>
                <a:srgbClr val="00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f594370ae041e4f10e2128c31gj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635896" y="0"/>
            <a:ext cx="5508104" cy="4509120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260648"/>
            <a:ext cx="3635896" cy="4653136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>Я хотел поспать немножко,</a:t>
            </a:r>
            <a:b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>Но увидел свет в окне.</a:t>
            </a:r>
            <a:b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>Лучик — тёплую ладошку</a:t>
            </a:r>
            <a:b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>Протянуло солнце мне.</a:t>
            </a:r>
            <a:b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>И на ухо прошептало:</a:t>
            </a:r>
            <a:b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>— Сбрось скорее одеяло.</a:t>
            </a:r>
            <a:b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>Сон тебе не надоел?</a:t>
            </a:r>
            <a:b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>Поднимайся —</a:t>
            </a:r>
            <a:b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>Столько дел!</a:t>
            </a:r>
            <a:b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>Зацветают вишенки —</a:t>
            </a:r>
            <a:b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>Сладкий аромат.</a:t>
            </a:r>
            <a:b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>Как в рубашке вышитой</a:t>
            </a:r>
            <a:b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6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>Наш весенний сад.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aksheev_Golubaya_Vesna-480x349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 r="43791"/>
          <a:stretch>
            <a:fillRect/>
          </a:stretch>
        </p:blipFill>
        <p:spPr>
          <a:xfrm>
            <a:off x="0" y="0"/>
            <a:ext cx="4763332" cy="6858001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427984" y="0"/>
            <a:ext cx="4716016" cy="4983163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Хорошо в лесу в апреле:</a:t>
            </a:r>
            <a:b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Пахнет лиственною прелью,</a:t>
            </a:r>
            <a:b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Птицы разные поют,</a:t>
            </a:r>
            <a:b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На деревьях гнёзда вьют;</a:t>
            </a:r>
            <a:b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На полянах медуница</a:t>
            </a:r>
            <a:b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Выйти к солнышку стремится,</a:t>
            </a:r>
            <a:b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Между травами сморчки</a:t>
            </a:r>
            <a:b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Поднимают колпачки;</a:t>
            </a:r>
            <a:b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Набухают веток почки,</a:t>
            </a:r>
            <a:b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Пробиваются листочки,</a:t>
            </a:r>
            <a:b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Начинают муравьи</a:t>
            </a:r>
            <a:b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Поправлять дворцы свои.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rtlib_gallery-63684-b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995790" y="1412776"/>
            <a:ext cx="6148210" cy="5445224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Милая певунья,</a:t>
            </a:r>
            <a:b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Ласточка родная,</a:t>
            </a:r>
            <a:b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К нам домой вернулась</a:t>
            </a:r>
            <a:b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Из чужого края.</a:t>
            </a:r>
            <a:b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Под окошком вьется</a:t>
            </a:r>
            <a:b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С песенкой живою:</a:t>
            </a:r>
            <a:b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«Я весну и солнце</a:t>
            </a:r>
            <a:b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Принесла с собою...» 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(К. Льдов)</a:t>
            </a:r>
            <a:endParaRPr lang="ru-RU" sz="24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_Одуванчи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86</Words>
  <Application>Microsoft Office PowerPoint</Application>
  <PresentationFormat>Экран (4:3)</PresentationFormat>
  <Paragraphs>26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Экология_Одуванчики</vt:lpstr>
      <vt:lpstr>Проект по художественно-эстетическому развитию в подготовительной группе на тему: «Весна».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Щеулова</dc:creator>
  <cp:lastModifiedBy>Евросеть</cp:lastModifiedBy>
  <cp:revision>20</cp:revision>
  <dcterms:created xsi:type="dcterms:W3CDTF">2015-05-18T17:07:20Z</dcterms:created>
  <dcterms:modified xsi:type="dcterms:W3CDTF">2016-02-13T19:51:35Z</dcterms:modified>
</cp:coreProperties>
</file>