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DE8B-9A79-4E44-A01A-76AB03895A68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9050-B7CC-4383-B34C-D983F1EDB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D9050-B7CC-4383-B34C-D983F1EDB8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C880-469F-4A74-80B9-D79DD2B38A5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2339-8BE5-4024-BF4D-71A381D1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Известно предание,повествующее о том,как древнеиндийского врача Чараки учитель послал в лес принести несколько совершенно бесполезных растений. «Учитель»,- сказал,вернувшись из леса, Чараки, - я 3 дня ходил по лесу и не нашел ни одного бесполезного растения». И действительно, по выражению американского философа Г.Эмерсона: даже любой сорняк – это растение,достоинства которого еще не  раскрыты».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490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Лекарственные травы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531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Проект подготовила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01208"/>
            <a:ext cx="932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Колупаева Галина Николаевна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052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Воспитатель МБДОУ детский сад №9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30932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Г.Кирово-Чепецк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то-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76470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Цель проекта: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71703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Формировать основы экологической культуры у детей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56043" cy="494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DC12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37012"/>
            <a:ext cx="4427984" cy="332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5229200"/>
            <a:ext cx="4932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Крапива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669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04664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60032" y="188640"/>
            <a:ext cx="4283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Крапива растет как сорняк.Но не все знают,что ее применяют в медицине,косметологии,кулинарии.Крапива  содержит много микроэлементов,кальция,белка.Крапива лечит сосуды.Крапиву можно прикладывать к язвам.гнойникам.В салатах,коктейлях ,супах,пирожках,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70892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отварах,настоях-в любом виде крапива хороша.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1947" y="3068960"/>
            <a:ext cx="5052053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251070348_oduvanch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19" y="2402886"/>
            <a:ext cx="2391363" cy="1793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4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3284984"/>
            <a:ext cx="399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Одуванчик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7416" y="0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Одуванчик очень любопытный цветок.У одуванчика большая способность к расселению.Пушинки-парашютики разлетаются по всей округе.В старинной медицине его считали средством от бессоницы и жизненным эликсиром,хорошо влияющим на организм человека.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09120"/>
            <a:ext cx="421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Корни одуванчика могут заменить кофе.Польза одуванчика доказана целыми веками практики.Молодые листья растения употребляют в пищу как салат.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3838"/>
            <a:ext cx="9396536" cy="7055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988840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167</Words>
  <Application>Microsoft Office PowerPoint</Application>
  <PresentationFormat>Экран (4:3)</PresentationFormat>
  <Paragraphs>16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16</cp:revision>
  <dcterms:created xsi:type="dcterms:W3CDTF">2016-02-11T19:10:56Z</dcterms:created>
  <dcterms:modified xsi:type="dcterms:W3CDTF">2016-02-12T21:55:38Z</dcterms:modified>
</cp:coreProperties>
</file>