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524" r:id="rId1"/>
  </p:sldMasterIdLst>
  <p:notesMasterIdLst>
    <p:notesMasterId r:id="rId8"/>
  </p:notesMasterIdLst>
  <p:sldIdLst>
    <p:sldId id="256" r:id="rId2"/>
    <p:sldId id="257" r:id="rId3"/>
    <p:sldId id="259" r:id="rId4"/>
    <p:sldId id="260" r:id="rId5"/>
    <p:sldId id="261" r:id="rId6"/>
    <p:sldId id="264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51" autoAdjust="0"/>
    <p:restoredTop sz="94660"/>
  </p:normalViewPr>
  <p:slideViewPr>
    <p:cSldViewPr>
      <p:cViewPr varScale="1">
        <p:scale>
          <a:sx n="71" d="100"/>
          <a:sy n="71" d="100"/>
        </p:scale>
        <p:origin x="-153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7F9B08-5C42-49F8-A280-CE2A446FE04E}" type="datetimeFigureOut">
              <a:rPr lang="ru-RU" smtClean="0"/>
              <a:t>13.02.2016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B4B32D-558F-4439-8771-AEF24AC1DA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50447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6280B-55AE-47AE-AE40-9FAB9F6A4105}" type="datetimeFigureOut">
              <a:rPr lang="ru-RU" smtClean="0"/>
              <a:t>13.02.2016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4117499-D8EB-42D7-9613-47597F084B9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6280B-55AE-47AE-AE40-9FAB9F6A4105}" type="datetimeFigureOut">
              <a:rPr lang="ru-RU" smtClean="0"/>
              <a:t>13.02.2016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17499-D8EB-42D7-9613-47597F084B9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6280B-55AE-47AE-AE40-9FAB9F6A4105}" type="datetimeFigureOut">
              <a:rPr lang="ru-RU" smtClean="0"/>
              <a:t>13.02.2016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17499-D8EB-42D7-9613-47597F084B9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6280B-55AE-47AE-AE40-9FAB9F6A4105}" type="datetimeFigureOut">
              <a:rPr lang="ru-RU" smtClean="0"/>
              <a:t>13.02.2016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17499-D8EB-42D7-9613-47597F084B9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6280B-55AE-47AE-AE40-9FAB9F6A4105}" type="datetimeFigureOut">
              <a:rPr lang="ru-RU" smtClean="0"/>
              <a:t>13.02.2016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117499-D8EB-42D7-9613-47597F084B9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6280B-55AE-47AE-AE40-9FAB9F6A4105}" type="datetimeFigureOut">
              <a:rPr lang="ru-RU" smtClean="0"/>
              <a:t>13.02.2016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17499-D8EB-42D7-9613-47597F084B9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6280B-55AE-47AE-AE40-9FAB9F6A4105}" type="datetimeFigureOut">
              <a:rPr lang="ru-RU" smtClean="0"/>
              <a:t>13.02.2016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17499-D8EB-42D7-9613-47597F084B9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6280B-55AE-47AE-AE40-9FAB9F6A4105}" type="datetimeFigureOut">
              <a:rPr lang="ru-RU" smtClean="0"/>
              <a:t>13.02.2016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17499-D8EB-42D7-9613-47597F084B9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6280B-55AE-47AE-AE40-9FAB9F6A4105}" type="datetimeFigureOut">
              <a:rPr lang="ru-RU" smtClean="0"/>
              <a:t>13.02.2016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17499-D8EB-42D7-9613-47597F084B9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6280B-55AE-47AE-AE40-9FAB9F6A4105}" type="datetimeFigureOut">
              <a:rPr lang="ru-RU" smtClean="0"/>
              <a:t>13.02.2016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17499-D8EB-42D7-9613-47597F084B9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6280B-55AE-47AE-AE40-9FAB9F6A4105}" type="datetimeFigureOut">
              <a:rPr lang="ru-RU" smtClean="0"/>
              <a:t>13.02.2016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4117499-D8EB-42D7-9613-47597F084B9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E4E6280B-55AE-47AE-AE40-9FAB9F6A4105}" type="datetimeFigureOut">
              <a:rPr lang="ru-RU" smtClean="0"/>
              <a:t>13.02.2016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B4117499-D8EB-42D7-9613-47597F084B95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25" r:id="rId1"/>
    <p:sldLayoutId id="2147484526" r:id="rId2"/>
    <p:sldLayoutId id="2147484527" r:id="rId3"/>
    <p:sldLayoutId id="2147484528" r:id="rId4"/>
    <p:sldLayoutId id="2147484529" r:id="rId5"/>
    <p:sldLayoutId id="2147484530" r:id="rId6"/>
    <p:sldLayoutId id="2147484531" r:id="rId7"/>
    <p:sldLayoutId id="2147484532" r:id="rId8"/>
    <p:sldLayoutId id="2147484533" r:id="rId9"/>
    <p:sldLayoutId id="2147484534" r:id="rId10"/>
    <p:sldLayoutId id="214748453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836713"/>
            <a:ext cx="7175351" cy="2232247"/>
          </a:xfrm>
        </p:spPr>
        <p:txBody>
          <a:bodyPr>
            <a:noAutofit/>
          </a:bodyPr>
          <a:lstStyle/>
          <a:p>
            <a:pPr marL="182880" indent="0">
              <a:buNone/>
            </a:pPr>
            <a:r>
              <a:rPr lang="ru-RU" sz="66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Домашние птицы и их птенцы</a:t>
            </a:r>
            <a:endParaRPr lang="ru-RU" sz="66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19672" y="4221088"/>
            <a:ext cx="6872808" cy="1951112"/>
          </a:xfrm>
        </p:spPr>
        <p:txBody>
          <a:bodyPr>
            <a:normAutofit/>
          </a:bodyPr>
          <a:lstStyle/>
          <a:p>
            <a:pPr algn="r"/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Презентацию подготовила </a:t>
            </a:r>
          </a:p>
          <a:p>
            <a:pPr algn="r"/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учитель-логопед </a:t>
            </a:r>
          </a:p>
          <a:p>
            <a:pPr algn="r"/>
            <a:r>
              <a:rPr lang="ru-RU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Чепурина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Любовь Вячеславовна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6793850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589240"/>
            <a:ext cx="8208912" cy="10081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 smtClean="0">
                <a:latin typeface="+mn-lt"/>
              </a:rPr>
              <a:t>ГУСЬ – ГУСЫНЯ – </a:t>
            </a:r>
            <a:r>
              <a:rPr lang="ru-RU" sz="2800" smtClean="0">
                <a:latin typeface="+mn-lt"/>
              </a:rPr>
              <a:t>ГУСёнок</a:t>
            </a:r>
            <a:endParaRPr lang="ru-RU" sz="3200" dirty="0">
              <a:latin typeface="+mn-lt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740080" cy="5866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959845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5192800"/>
            <a:ext cx="9036496" cy="1332544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100" dirty="0" smtClean="0">
                <a:latin typeface="+mn-lt"/>
              </a:rPr>
              <a:t>СЕЛЕЗЕНЬ - УТКА - УТЯТА</a:t>
            </a:r>
            <a:endParaRPr lang="ru-RU" sz="3100" dirty="0">
              <a:latin typeface="+mn-lt"/>
            </a:endParaRPr>
          </a:p>
        </p:txBody>
      </p:sp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424936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135954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5589240"/>
            <a:ext cx="8136904" cy="936104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100" dirty="0" smtClean="0">
                <a:latin typeface="+mn-lt"/>
              </a:rPr>
              <a:t>ПЕТУХ – КУРИЦА - </a:t>
            </a:r>
            <a:r>
              <a:rPr lang="ru-RU" sz="3100" dirty="0" err="1" smtClean="0">
                <a:latin typeface="+mn-lt"/>
              </a:rPr>
              <a:t>ЦЫПлёнок</a:t>
            </a:r>
            <a:endParaRPr lang="ru-RU" sz="3100" dirty="0">
              <a:latin typeface="+mn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38" y="116632"/>
            <a:ext cx="8429582" cy="5661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786193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589240"/>
            <a:ext cx="8208912" cy="10081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 smtClean="0">
                <a:latin typeface="+mn-lt"/>
              </a:rPr>
              <a:t>ИНДЮК – ИНДЕЙКА – ИНДЮШАТА</a:t>
            </a:r>
            <a:endParaRPr lang="ru-RU" sz="2800" dirty="0">
              <a:latin typeface="+mn-lt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568952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358373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628800"/>
            <a:ext cx="7190184" cy="38143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cap="none" dirty="0" smtClean="0">
                <a:latin typeface="+mn-lt"/>
              </a:rPr>
              <a:t>ИСПОЛЬЗОВАНЫ РЕСУРСЫ ПОИСКОВОЙ СИСТЕМЫ GOOGLE.</a:t>
            </a:r>
            <a:br>
              <a:rPr lang="ru-RU" sz="2800" cap="none" dirty="0" smtClean="0">
                <a:latin typeface="+mn-lt"/>
              </a:rPr>
            </a:br>
            <a:endParaRPr lang="ru-RU" sz="2800" cap="none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261332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ая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414</TotalTime>
  <Words>27</Words>
  <Application>Microsoft Office PowerPoint</Application>
  <PresentationFormat>Экран (4:3)</PresentationFormat>
  <Paragraphs>9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Главная</vt:lpstr>
      <vt:lpstr>Домашние птицы и их птенцы</vt:lpstr>
      <vt:lpstr>ГУСЬ – ГУСЫНЯ – ГУСёнок</vt:lpstr>
      <vt:lpstr>  СЕЛЕЗЕНЬ - УТКА - УТЯТА</vt:lpstr>
      <vt:lpstr> ПЕТУХ – КУРИЦА - ЦЫПлёнок</vt:lpstr>
      <vt:lpstr>ИНДЮК – ИНДЕЙКА – ИНДЮШАТА</vt:lpstr>
      <vt:lpstr>ИСПОЛЬЗОВАНЫ РЕСУРСЫ ПОИСКОВОЙ СИСТЕМЫ GOOGLE. 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Домашние животные и их детеныши</dc:title>
  <dc:creator>Игорь</dc:creator>
  <cp:lastModifiedBy>Игорь</cp:lastModifiedBy>
  <cp:revision>101</cp:revision>
  <dcterms:created xsi:type="dcterms:W3CDTF">2016-02-09T11:17:43Z</dcterms:created>
  <dcterms:modified xsi:type="dcterms:W3CDTF">2016-02-13T10:23:39Z</dcterms:modified>
</cp:coreProperties>
</file>