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77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68" r:id="rId11"/>
    <p:sldId id="269" r:id="rId12"/>
    <p:sldId id="263" r:id="rId13"/>
    <p:sldId id="274" r:id="rId14"/>
    <p:sldId id="276" r:id="rId15"/>
    <p:sldId id="28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99"/>
    <a:srgbClr val="025E27"/>
    <a:srgbClr val="251AB6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73" autoAdjust="0"/>
  </p:normalViewPr>
  <p:slideViewPr>
    <p:cSldViewPr>
      <p:cViewPr varScale="1">
        <p:scale>
          <a:sx n="81" d="100"/>
          <a:sy n="81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076492-1628-4378-A81D-31ACE675D5A4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D6294B-E427-4A12-95E0-963AFC20F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4F78-946F-4ACF-A2A3-572662FCC6F4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568A7-8CDF-4D33-8191-5164DBB11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5F391-A4B1-4A23-AC27-AEE25F89F54B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95F19-87AE-49DA-9C1F-03AC786A4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4BE3-5948-46F1-8D44-C6E35E63511D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BC4C-A28C-43FB-9C35-3C3E5F7FB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844D00-87C9-49BD-B5B2-2CAA9E1067AA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046DD8-15BB-4FF5-B002-BC1AB70DC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09D2-2FA4-4721-9EB6-B34F80B15328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A3C4-74DE-49A4-8604-7C37D1E95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2DF1-C87F-4CCD-B4D8-9E82F526D67A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1E0B2-770A-43DC-836B-30EBAA669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EC1C-1127-4CC5-977A-193FD3B422B2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F1FAD-1DEA-40F6-9F1C-4DC3F7B6F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5BBC9D-D897-48C3-AB57-3FD00C557823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ED84E6-8B6C-4FCC-A556-99B561F23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E479-7639-4F27-AF1E-C83E6AB04C8C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0E68-09CA-4489-BF03-7133B9FB2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CA477C-6B3F-4148-B6E5-1375CC9A484C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823679-0B37-4EAD-9127-D051B9DDE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ADC0D32-26BB-4F9B-9557-F07AEF9C1597}" type="datetimeFigureOut">
              <a:rPr lang="ru-RU"/>
              <a:pPr>
                <a:defRPr/>
              </a:pPr>
              <a:t>12.02.2016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BBF086C-0027-4815-B304-5EB322543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3" r:id="rId2"/>
    <p:sldLayoutId id="2147483851" r:id="rId3"/>
    <p:sldLayoutId id="2147483844" r:id="rId4"/>
    <p:sldLayoutId id="2147483845" r:id="rId5"/>
    <p:sldLayoutId id="2147483846" r:id="rId6"/>
    <p:sldLayoutId id="2147483852" r:id="rId7"/>
    <p:sldLayoutId id="2147483847" r:id="rId8"/>
    <p:sldLayoutId id="2147483853" r:id="rId9"/>
    <p:sldLayoutId id="2147483848" r:id="rId10"/>
    <p:sldLayoutId id="21474838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D75B7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DD56FE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DD56FE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olesy.ru/pravila-uxoda-za-rasteniyam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404813"/>
            <a:ext cx="7920038" cy="25923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Комнатные растения</a:t>
            </a:r>
            <a:endParaRPr lang="ru-RU" sz="7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5" descr="http://img-fotki.yandex.ru/get/3705/inmira.3e/0_3ab67_60431a81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892425"/>
            <a:ext cx="23749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– бегония!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43894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 красоту огромных листьев меня величают </a:t>
            </a:r>
            <a:r>
              <a:rPr lang="ru-RU" sz="28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бегонией королевской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 Прямых солнечных лучей я не люблю – они обжигают. (теневыносливое растение).</a:t>
            </a:r>
          </a:p>
        </p:txBody>
      </p:sp>
      <p:pic>
        <p:nvPicPr>
          <p:cNvPr id="20486" name="Picture 6" descr="http://109.73.3.25:8080/21991218141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84784"/>
            <a:ext cx="4447952" cy="2952328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113" y="2852738"/>
            <a:ext cx="5761037" cy="105251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тоже бегония,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3"/>
          <p:cNvSpPr>
            <a:spLocks noGrp="1"/>
          </p:cNvSpPr>
          <p:nvPr>
            <p:ph sz="half" idx="2"/>
          </p:nvPr>
        </p:nvSpPr>
        <p:spPr>
          <a:xfrm>
            <a:off x="755650" y="4149725"/>
            <a:ext cx="7632700" cy="15827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непрерывноцветущая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 Приношу радость с весны до осени (теневыносливое растение).</a:t>
            </a:r>
          </a:p>
        </p:txBody>
      </p:sp>
      <p:pic>
        <p:nvPicPr>
          <p:cNvPr id="18436" name="Picture 6" descr="http://www.floralworld.ru/images/plants/begonia_semperflorens/Begonia_semperflorens_Ambassador_Ro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76250"/>
            <a:ext cx="3995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2"/>
          <p:cNvSpPr>
            <a:spLocks noGrp="1"/>
          </p:cNvSpPr>
          <p:nvPr>
            <p:ph type="body" idx="2"/>
          </p:nvPr>
        </p:nvSpPr>
        <p:spPr>
          <a:xfrm>
            <a:off x="250825" y="4941888"/>
            <a:ext cx="8137525" cy="1538287"/>
          </a:xfrm>
        </p:spPr>
        <p:txBody>
          <a:bodyPr/>
          <a:lstStyle/>
          <a:p>
            <a:pPr marL="17463" marR="0" algn="ctr" eaLnBrk="1" hangingPunct="1">
              <a:spcBef>
                <a:spcPct val="0"/>
              </a:spcBef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17463" marR="0" algn="ctr" eaLnBrk="1" hangingPunct="1"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Помимо света в комнате должен быть чистый, свежий, достаточно влажный воздух. Растения не любят сквозняки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35600" y="549275"/>
            <a:ext cx="2971800" cy="914400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Драцена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Текст 2"/>
          <p:cNvSpPr txBox="1">
            <a:spLocks/>
          </p:cNvSpPr>
          <p:nvPr/>
        </p:nvSpPr>
        <p:spPr bwMode="auto">
          <a:xfrm>
            <a:off x="611188" y="476250"/>
            <a:ext cx="40005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/>
          <a:lstStyle/>
          <a:p>
            <a:pPr marL="17463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Цветы не должны соприкасаться со стеклами окон. В летнее время это может привести к ожогам, зимой при оттаивании окон - загниванию листьев.</a:t>
            </a:r>
          </a:p>
          <a:p>
            <a:pPr marL="17463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Для равномерного развития некоторых растений их надо поворачивать разными сторонами к свету. Некоторые растения нельзя передвигать с места на место вообще.</a:t>
            </a:r>
          </a:p>
          <a:p>
            <a:pPr marL="17463"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6" descr="http://rutxt.ru/files/302/dragon-tre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1700213"/>
            <a:ext cx="3240088" cy="36449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3643312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Фикус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Текст 2"/>
          <p:cNvSpPr>
            <a:spLocks noGrp="1"/>
          </p:cNvSpPr>
          <p:nvPr>
            <p:ph type="body" idx="2"/>
          </p:nvPr>
        </p:nvSpPr>
        <p:spPr>
          <a:xfrm>
            <a:off x="5219700" y="692150"/>
            <a:ext cx="3008313" cy="4410075"/>
          </a:xfrm>
        </p:spPr>
        <p:txBody>
          <a:bodyPr/>
          <a:lstStyle/>
          <a:p>
            <a:pPr marL="17463" marR="0" algn="ctr" eaLnBrk="1" hangingPunct="1">
              <a:spcBef>
                <a:spcPct val="0"/>
              </a:spcBef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Растения требуют обильного полива летом и умеренного зимой. Вода должна быть комнатной температуры. Но перед  самым цветением полив должен быть ограничен.</a:t>
            </a:r>
          </a:p>
        </p:txBody>
      </p:sp>
      <p:pic>
        <p:nvPicPr>
          <p:cNvPr id="21508" name="Picture 6" descr="http://hochu.ua/thumbnails/articles/cropg_620x400/34032_497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052513"/>
            <a:ext cx="3768725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183562" cy="1050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251AB6"/>
                </a:solidFill>
                <a:latin typeface="Times New Roman" pitchFamily="18" charset="0"/>
                <a:cs typeface="Times New Roman" pitchFamily="18" charset="0"/>
              </a:rPr>
              <a:t>Забота о комнатных растениях делает человека добрее.</a:t>
            </a:r>
            <a:endParaRPr lang="ru-RU" dirty="0">
              <a:solidFill>
                <a:srgbClr val="251A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>
          <a:xfrm>
            <a:off x="4932363" y="1628775"/>
            <a:ext cx="3600450" cy="41021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…Ты должен над цветами наклониться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Не для того, чтоб рвать или срезать,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А чтоб увидеть добрые их лица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И доброе лицо им показать.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(С. Вургун)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http://ic.pics.livejournal.com/axiplus/45863577/1543438/1543438_original.jpg?from=http://ic.pics.livejournal.com/axiplus/45863577/1543438/1543438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88840"/>
            <a:ext cx="4176464" cy="305595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183562" cy="1050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539750" y="908050"/>
            <a:ext cx="8208963" cy="5473700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Д.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Ниссен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Комнатные растения. Практическая энциклопедия. М: «Мир книги», 2007.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«Правила ухода за растениями»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A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http://olesy.ru/pravila-uxoda-za-rasteniyami/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None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Изображение «девочка»: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http://img-fotki.yandex.ru/get/3705/inmira.3e/0_3ab67_60431a81_orig.png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 комнатных растений: </a:t>
            </a:r>
            <a:r>
              <a:rPr lang="en-A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http://img0.liveinternet.ru/images/attach/c/5/85/529/85529950_1330513042_komnatnyerasteniya.jpg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 фуксии: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http://photo.7ya.ru/7ya-photo/2013/5/1/1367440441604.jpg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 кактуса: </a:t>
            </a:r>
            <a:r>
              <a:rPr lang="en-A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http://nashausadba.com.ua/images/stories/cvety/kaktus-cvet.jpg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 ухода за растениями: </a:t>
            </a:r>
            <a:r>
              <a:rPr lang="en-A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http://www.plantopedia.ru/upload/tsvetovodstvo/sekrety_tsvetovoda/2010/08/uhod_za_komnatnymi/care.jpg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Фото герани: </a:t>
            </a:r>
            <a:r>
              <a:rPr lang="en-A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http://www.vashsad.ua/downloads/image/7546/Flower%20Fairy%20White%20Splash.jpg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3600450" cy="2043113"/>
          </a:xfrm>
          <a:solidFill>
            <a:schemeClr val="accent4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моем окошке настоящий сад! Крупные серёжки фуксии висят…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http://photo.7ya.ru/7ya-photo/2013/5/1/13674404416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055813"/>
            <a:ext cx="3455987" cy="318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3800" y="4149725"/>
            <a:ext cx="3744913" cy="2447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Вспыхнул «угольками» скромный огонек.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Весь под волосками кактуса пенёк.</a:t>
            </a:r>
          </a:p>
        </p:txBody>
      </p:sp>
      <p:pic>
        <p:nvPicPr>
          <p:cNvPr id="11272" name="Picture 8" descr="http://nashausadba.com.ua/images/stories/cvety/kaktus-cve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51425" y="2276475"/>
            <a:ext cx="3624263" cy="2719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79613" y="2133600"/>
            <a:ext cx="5378450" cy="14128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Комнатные растения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источник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764704"/>
            <a:ext cx="2428875" cy="64293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красоты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51500" y="765175"/>
            <a:ext cx="2428875" cy="64293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здоровья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4005064"/>
            <a:ext cx="3024335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хорошего настроения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31840" y="5661248"/>
            <a:ext cx="3000375" cy="857250"/>
          </a:xfrm>
          <a:prstGeom prst="roundRect">
            <a:avLst/>
          </a:prstGeom>
          <a:solidFill>
            <a:srgbClr val="251AB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доброты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29313" y="4143374"/>
            <a:ext cx="3000375" cy="1229842"/>
          </a:xfrm>
          <a:prstGeom prst="roundRect">
            <a:avLst/>
          </a:prstGeom>
          <a:solidFill>
            <a:srgbClr val="00B050"/>
          </a:soli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чистого воздуха</a:t>
            </a:r>
          </a:p>
        </p:txBody>
      </p:sp>
      <p:sp>
        <p:nvSpPr>
          <p:cNvPr id="20" name="Стрелка вниз 19"/>
          <p:cNvSpPr/>
          <p:nvPr/>
        </p:nvSpPr>
        <p:spPr>
          <a:xfrm rot="8475515">
            <a:off x="2195513" y="1431925"/>
            <a:ext cx="519112" cy="64452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1168325">
            <a:off x="6372225" y="1484313"/>
            <a:ext cx="503238" cy="50482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2144968">
            <a:off x="1727200" y="3522663"/>
            <a:ext cx="358775" cy="4492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11638" y="3716338"/>
            <a:ext cx="865187" cy="180022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067634">
            <a:off x="6815138" y="3633788"/>
            <a:ext cx="576262" cy="46831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AppData\Local\Microsoft\Windows\Temporary Internet Files\Content.IE5\ATSZ4G90\MPj0437281000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83563" cy="692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Комнатным растениям необходимы: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916832"/>
            <a:ext cx="2357422" cy="841248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1. свет, тепло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6143644"/>
            <a:ext cx="9144000" cy="71435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</a:t>
            </a:r>
            <a:r>
              <a:rPr lang="ru-RU" sz="3600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4. почва, богатая питательными веществами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00760" y="1785926"/>
            <a:ext cx="2357422" cy="84124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2. вода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84168" y="4357694"/>
            <a:ext cx="2559766" cy="84124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3. воздух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ухода за комнатным растением: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5750" y="1714500"/>
            <a:ext cx="8686800" cy="47863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468313" y="836613"/>
            <a:ext cx="867568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Поливай растения водой комнатной температуры. Кроме того, вода должна отстояться в течение нескольких часов. Летом цветы поливают вечером, зимой – утром.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Рыхли палочкой поверхность земли в горшочке, чтобы к корням поступал воздух. Будь осторожен – не повреди корни растения.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Вытирай пыль с крупных гладких листьев влажной тряпкой или губкой. Растения с мелкими листьями и листьями опушенными очищают от пыли мягкой кисточкой.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Осторожно срезай с растений сухие листья и веточки. Следи за чистотой цветочных горшков и подставок.</a:t>
            </a:r>
          </a:p>
          <a:p>
            <a:pPr>
              <a:defRPr/>
            </a:pPr>
            <a:endParaRPr lang="ru-RU" sz="2400" dirty="0">
              <a:latin typeface="Franklin Gothic Book" pitchFamily="34" charset="0"/>
            </a:endParaRPr>
          </a:p>
          <a:p>
            <a:pPr>
              <a:defRPr/>
            </a:pPr>
            <a:endParaRPr lang="ru-RU" sz="2400" dirty="0">
              <a:latin typeface="Franklin Gothic Book" pitchFamily="34" charset="0"/>
            </a:endParaRPr>
          </a:p>
          <a:p>
            <a:pPr>
              <a:defRPr/>
            </a:pPr>
            <a:endParaRPr lang="ru-RU" sz="2400" dirty="0">
              <a:latin typeface="Franklin Gothic Book" pitchFamily="34" charset="0"/>
            </a:endParaRPr>
          </a:p>
        </p:txBody>
      </p:sp>
      <p:pic>
        <p:nvPicPr>
          <p:cNvPr id="14348" name="Picture 12" descr="http://www.plantopedia.ru/upload/tsvetovodstvo/sekrety_tsvetovoda/2010/08/uhod_za_komnatnymi/ca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4581525"/>
            <a:ext cx="3059112" cy="22764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sx="103000" sy="103000" algn="ctr" rotWithShape="0">
              <a:schemeClr val="accent1"/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Давайте познакомимся!</a:t>
            </a:r>
            <a:endParaRPr lang="ru-RU" sz="4800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3"/>
          <p:cNvSpPr>
            <a:spLocks noGrp="1"/>
          </p:cNvSpPr>
          <p:nvPr>
            <p:ph sz="half" idx="2"/>
          </p:nvPr>
        </p:nvSpPr>
        <p:spPr>
          <a:xfrm>
            <a:off x="4932363" y="1341438"/>
            <a:ext cx="3932237" cy="47513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Я- герань.               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 часто можете увидеть меня на подоконниках. У меня пахнут не цветы, а листья, покрытые волосками. В научных книжках меня называют </a:t>
            </a:r>
            <a:r>
              <a:rPr lang="ru-RU" sz="32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пеларгония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7" name="Picture 7" descr="http://www.vashsad.ua/downloads/image/7546/Flower%20Fairy%20White%20Splas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335625"/>
            <a:ext cx="4104456" cy="4397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353425" cy="112395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 - 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аспидистра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«дружная семейка»</a:t>
            </a:r>
            <a:endParaRPr lang="ru-RU" sz="40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3"/>
          <p:cNvSpPr>
            <a:spLocks noGrp="1"/>
          </p:cNvSpPr>
          <p:nvPr>
            <p:ph sz="half" idx="2"/>
          </p:nvPr>
        </p:nvSpPr>
        <p:spPr>
          <a:xfrm>
            <a:off x="468313" y="1484313"/>
            <a:ext cx="4343400" cy="37449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Самое необыкновенное по своей неприхотливости и выносливости растение (теневыносливое, тенелюбивое растение).</a:t>
            </a:r>
          </a:p>
        </p:txBody>
      </p:sp>
      <p:pic>
        <p:nvPicPr>
          <p:cNvPr id="13316" name="Picture 7" descr="http://img0.liveinternet.ru/images/attach/c/1/58/653/58653277_13f5fcbdfe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1557338"/>
            <a:ext cx="3259138" cy="43434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4400"/>
            <a:ext cx="8640763" cy="15128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400" dirty="0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– колеус или «</a:t>
            </a:r>
            <a:r>
              <a:rPr lang="ru-RU" sz="4400" dirty="0" err="1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крапивка</a:t>
            </a:r>
            <a:r>
              <a:rPr lang="ru-RU" sz="4400" dirty="0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dirty="0">
              <a:solidFill>
                <a:srgbClr val="025E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Содержимое 3"/>
          <p:cNvSpPr>
            <a:spLocks noGrp="1"/>
          </p:cNvSpPr>
          <p:nvPr>
            <p:ph sz="half" idx="2"/>
          </p:nvPr>
        </p:nvSpPr>
        <p:spPr>
          <a:xfrm>
            <a:off x="4356100" y="981075"/>
            <a:ext cx="4392613" cy="4389438"/>
          </a:xfrm>
          <a:solidFill>
            <a:schemeClr val="bg1"/>
          </a:solidFill>
          <a:ln w="57150"/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красивы мои листья с узорами и разноцветными каёмками! Такая пестрая окраска защищает от ярких солнечных лучей (солнцелюбивое растение). </a:t>
            </a:r>
          </a:p>
        </p:txBody>
      </p:sp>
      <p:pic>
        <p:nvPicPr>
          <p:cNvPr id="14340" name="Picture 7" descr="http://myfl.ru/files/u985/1249213540_koleus-ili-krapiv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052513"/>
            <a:ext cx="3838575" cy="432117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245544" cy="87995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– </a:t>
            </a:r>
            <a:r>
              <a:rPr lang="ru-RU" sz="4800" dirty="0" err="1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хлорофитум</a:t>
            </a:r>
            <a:r>
              <a:rPr lang="ru-RU" sz="4800" dirty="0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dirty="0">
              <a:solidFill>
                <a:srgbClr val="025E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404664"/>
            <a:ext cx="3993104" cy="48245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92500" lnSpcReduction="1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Хлорофитум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лучший чистильщик воздуха. Он очищает воздух лучше, чем некоторые технические устройства. Одного растения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хлорофитума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достаточно для очистки воздуха на кухне. Учёные предлагают его для очистки воздуха в космических кораблях, где проветривание невозможно.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6" descr="http://www.pro100-cvety.ru/wp-content/uploads/2014/02/%D1%85%D0%BB%D0%BE%D1%80%D0%BE%D1%84%D0%B8%D1%82%D1%83%D0%BC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36004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8" descr="http://sunny7.ua/tinymce/files/Sofiaworld-%D0%BF%D0%BE%D0%BB%D1%8C%D0%B7%D0%B0%20%D1%85%D0%BB%D0%BE%D1%80%D0%BE%D1%84%D0%B8%D1%82%D1%83%D0%BC%D0%B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2924175"/>
            <a:ext cx="3455987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1106</TotalTime>
  <Words>433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Комнатные растения</vt:lpstr>
      <vt:lpstr>На моем окошке настоящий сад! Крупные серёжки фуксии висят… </vt:lpstr>
      <vt:lpstr>Слайд 3</vt:lpstr>
      <vt:lpstr>Комнатным растениям необходимы:</vt:lpstr>
      <vt:lpstr>Правила ухода за комнатным растением:</vt:lpstr>
      <vt:lpstr>          Давайте познакомимся!</vt:lpstr>
      <vt:lpstr>Я  -  аспидистра или «дружная семейка»</vt:lpstr>
      <vt:lpstr>          Я – колеус или «крапивка»</vt:lpstr>
      <vt:lpstr>Я – хлорофитум!</vt:lpstr>
      <vt:lpstr>Я – бегония!</vt:lpstr>
      <vt:lpstr>Я тоже бегония,</vt:lpstr>
      <vt:lpstr>Драцена</vt:lpstr>
      <vt:lpstr>Фикус</vt:lpstr>
      <vt:lpstr>Забота о комнатных растениях делает человека добрее.</vt:lpstr>
      <vt:lpstr>Список использованных источников.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Комнатные растения</dc:title>
  <dc:creator>1</dc:creator>
  <cp:lastModifiedBy>Admin</cp:lastModifiedBy>
  <cp:revision>90</cp:revision>
  <dcterms:created xsi:type="dcterms:W3CDTF">2009-11-09T14:58:50Z</dcterms:created>
  <dcterms:modified xsi:type="dcterms:W3CDTF">2016-02-12T07:29:01Z</dcterms:modified>
</cp:coreProperties>
</file>