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8BC159-159F-4493-850E-F915A5736E9B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6BD23C-B01A-40EC-8F65-100EF7FE389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8305800" cy="135727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МИР ЛЕКАРСТВЕННЫХ РАСТЕНИЙ</a:t>
            </a:r>
            <a:endParaRPr lang="ru-RU" dirty="0"/>
          </a:p>
        </p:txBody>
      </p:sp>
      <p:pic>
        <p:nvPicPr>
          <p:cNvPr id="2050" name="Picture 2" descr="C:\Users\Инна\Desktop\valeriana_officinalis-261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9" y="3571876"/>
            <a:ext cx="2857520" cy="2894012"/>
          </a:xfrm>
          <a:prstGeom prst="rect">
            <a:avLst/>
          </a:prstGeom>
          <a:noFill/>
        </p:spPr>
      </p:pic>
      <p:pic>
        <p:nvPicPr>
          <p:cNvPr id="2051" name="Picture 3" descr="C:\Users\Инна\Desktop\mat-i-macheha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3" y="3556156"/>
            <a:ext cx="4143405" cy="279681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Загадка 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Растет зеленою стеной,</a:t>
            </a:r>
          </a:p>
          <a:p>
            <a:r>
              <a:rPr lang="ru-RU" dirty="0" smtClean="0"/>
              <a:t>Ее обходят стороной,</a:t>
            </a:r>
          </a:p>
          <a:p>
            <a:r>
              <a:rPr lang="ru-RU" dirty="0" smtClean="0"/>
              <a:t>Обожжет без огня</a:t>
            </a:r>
          </a:p>
          <a:p>
            <a:r>
              <a:rPr lang="ru-RU" dirty="0" smtClean="0"/>
              <a:t>И тебя, и меня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     (крапива)</a:t>
            </a:r>
            <a:endParaRPr lang="ru-RU" dirty="0"/>
          </a:p>
        </p:txBody>
      </p:sp>
      <p:pic>
        <p:nvPicPr>
          <p:cNvPr id="5" name="Рисунок 4" descr="скачанные файлы (1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077" r="15077"/>
          <a:stretch>
            <a:fillRect/>
          </a:stretch>
        </p:blipFill>
        <p:spPr>
          <a:xfrm rot="420000">
            <a:off x="3122140" y="1132476"/>
            <a:ext cx="5334070" cy="4119968"/>
          </a:xfrm>
        </p:spPr>
      </p:pic>
    </p:spTree>
  </p:cSld>
  <p:clrMapOvr>
    <a:masterClrMapping/>
  </p:clrMapOvr>
  <p:transition advTm="3000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Загадка: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поле сестрички стоят,</a:t>
            </a:r>
          </a:p>
          <a:p>
            <a:r>
              <a:rPr lang="ru-RU" dirty="0" smtClean="0"/>
              <a:t>Желтые глазки на солнце глядят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У каждой сестрички – </a:t>
            </a:r>
          </a:p>
          <a:p>
            <a:r>
              <a:rPr lang="ru-RU" dirty="0" smtClean="0"/>
              <a:t>Белые реснички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( ромашки)</a:t>
            </a:r>
            <a:endParaRPr lang="ru-RU" dirty="0"/>
          </a:p>
        </p:txBody>
      </p:sp>
      <p:pic>
        <p:nvPicPr>
          <p:cNvPr id="5" name="Рисунок 4" descr="images (2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999" r="5999"/>
          <a:stretch>
            <a:fillRect/>
          </a:stretch>
        </p:blipFill>
        <p:spPr>
          <a:xfrm rot="420000">
            <a:off x="3042094" y="1077358"/>
            <a:ext cx="5467175" cy="4235662"/>
          </a:xfrm>
        </p:spPr>
      </p:pic>
    </p:spTree>
  </p:cSld>
  <p:clrMapOvr>
    <a:masterClrMapping/>
  </p:clrMapOvr>
  <p:transition advTm="3000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Загадка: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Семена как коготки, желто – красные цветы,</a:t>
            </a:r>
          </a:p>
          <a:p>
            <a:r>
              <a:rPr lang="ru-RU" dirty="0" smtClean="0"/>
              <a:t>Для горла помогает,</a:t>
            </a:r>
          </a:p>
          <a:p>
            <a:r>
              <a:rPr lang="ru-RU" dirty="0" smtClean="0"/>
              <a:t>Кто же их не знает?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    ( календула)</a:t>
            </a:r>
            <a:endParaRPr lang="ru-RU" dirty="0"/>
          </a:p>
        </p:txBody>
      </p:sp>
      <p:pic>
        <p:nvPicPr>
          <p:cNvPr id="5" name="Рисунок 4" descr="Kalendula-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942" r="5942"/>
          <a:stretch>
            <a:fillRect/>
          </a:stretch>
        </p:blipFill>
        <p:spPr>
          <a:xfrm rot="420000">
            <a:off x="3110040" y="1072275"/>
            <a:ext cx="5387562" cy="4297862"/>
          </a:xfrm>
        </p:spPr>
      </p:pic>
    </p:spTree>
  </p:cSld>
  <p:clrMapOvr>
    <a:masterClrMapping/>
  </p:clrMapOvr>
  <p:transition advTm="3000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Цель: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43362" cy="4937915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ОО «Познание»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развивать у дошкольников интерес к природе, желание активно познавать природные объекты;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обогащать представления детей о многообразии лекарственных растений;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воспитывать стремление сохранять и оберегать природный мир, следовать доступным экологическим правилам в деятельности и поведении.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ОО «Коммуникация»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развивать монологическую речь детей;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развивать умение участвовать в коллективных разговорах;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пополнять словарь детей за счет расширения представлений о природе;</a:t>
            </a: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ОО «Чтение художественной литературы»</a:t>
            </a:r>
            <a:endParaRPr lang="ru-RU" sz="5600" dirty="0" smtClean="0"/>
          </a:p>
          <a:p>
            <a:r>
              <a:rPr lang="ru-RU" sz="5600" dirty="0" smtClean="0"/>
              <a:t> </a:t>
            </a:r>
          </a:p>
          <a:p>
            <a:r>
              <a:rPr lang="ru-RU" sz="5600" dirty="0" smtClean="0"/>
              <a:t>- поддерживать у детей интерес к отгадыванию загадок</a:t>
            </a:r>
            <a:r>
              <a:rPr lang="ru-RU" sz="5600" dirty="0" smtClean="0"/>
              <a:t>;</a:t>
            </a:r>
          </a:p>
          <a:p>
            <a:r>
              <a:rPr lang="ru-RU" sz="5600" dirty="0" smtClean="0"/>
              <a:t> </a:t>
            </a:r>
          </a:p>
          <a:p>
            <a:r>
              <a:rPr lang="ru-RU" sz="5600" dirty="0" smtClean="0"/>
              <a:t>- способствовать пониманию содержания загадок;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Где растут лекарственные </a:t>
            </a:r>
            <a:r>
              <a:rPr lang="ru-RU" sz="2000" dirty="0" smtClean="0"/>
              <a:t>растения?                                                 ( На лугу)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Инна\Desktop\470008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8286808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Где растут </a:t>
            </a:r>
            <a:r>
              <a:rPr lang="ru-RU" sz="2200" dirty="0" smtClean="0"/>
              <a:t>лекарственные растения?                                ( в лесу)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нна\Desktop\23996_9f8bec8461da03d0cbda762468252916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8286808" cy="464347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Где растут  лекарственные растения?                                      (  в поле)</a:t>
            </a:r>
            <a:endParaRPr lang="ru-RU" sz="2000" dirty="0"/>
          </a:p>
        </p:txBody>
      </p:sp>
      <p:pic>
        <p:nvPicPr>
          <p:cNvPr id="5" name="Содержимое 4" descr="TYS_00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935163"/>
            <a:ext cx="7469441" cy="4637109"/>
          </a:xfrm>
        </p:spPr>
      </p:pic>
    </p:spTree>
  </p:cSld>
  <p:clrMapOvr>
    <a:masterClrMapping/>
  </p:clrMapOvr>
  <p:transition advTm="3000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Какие  животные лечатся травами?</a:t>
            </a:r>
            <a:endParaRPr lang="ru-RU" sz="2000" dirty="0"/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857364"/>
            <a:ext cx="5857916" cy="4857784"/>
          </a:xfrm>
        </p:spPr>
      </p:pic>
    </p:spTree>
  </p:cSld>
  <p:clrMapOvr>
    <a:masterClrMapping/>
  </p:clrMapOvr>
  <p:transition advTm="3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Какие животные лечатся травами?</a:t>
            </a:r>
            <a:endParaRPr lang="ru-RU" sz="2000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928802"/>
            <a:ext cx="7286676" cy="4786346"/>
          </a:xfrm>
        </p:spPr>
      </p:pic>
    </p:spTree>
  </p:cSld>
  <p:clrMapOvr>
    <a:masterClrMapping/>
  </p:clrMapOvr>
  <p:transition advTm="3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Какие животные лечатся растениями?</a:t>
            </a:r>
            <a:endParaRPr lang="ru-RU" sz="2000" dirty="0"/>
          </a:p>
        </p:txBody>
      </p:sp>
      <p:pic>
        <p:nvPicPr>
          <p:cNvPr id="4" name="Содержимое 3" descr="10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928802"/>
            <a:ext cx="4286280" cy="4786346"/>
          </a:xfrm>
        </p:spPr>
      </p:pic>
      <p:pic>
        <p:nvPicPr>
          <p:cNvPr id="5122" name="Picture 2" descr="C:\Users\Инна\Desktop\67D7kv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28802"/>
            <a:ext cx="4357718" cy="478722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Загадка: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Поранил ты в походе ногу,</a:t>
            </a:r>
          </a:p>
          <a:p>
            <a:r>
              <a:rPr lang="ru-RU" dirty="0" smtClean="0"/>
              <a:t>Усталость не дает идти – </a:t>
            </a:r>
          </a:p>
          <a:p>
            <a:r>
              <a:rPr lang="ru-RU" dirty="0" smtClean="0"/>
              <a:t>Нагнись : солдатик у дороги</a:t>
            </a:r>
          </a:p>
          <a:p>
            <a:r>
              <a:rPr lang="ru-RU" dirty="0" smtClean="0"/>
              <a:t>Готов помочь тебе идти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( подорожник)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image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0045" r="10045"/>
          <a:stretch>
            <a:fillRect/>
          </a:stretch>
        </p:blipFill>
        <p:spPr>
          <a:xfrm rot="420000">
            <a:off x="3118947" y="1068483"/>
            <a:ext cx="5316656" cy="4156050"/>
          </a:xfrm>
        </p:spPr>
      </p:pic>
    </p:spTree>
  </p:cSld>
  <p:clrMapOvr>
    <a:masterClrMapping/>
  </p:clrMapOvr>
  <p:transition advTm="3000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</TotalTime>
  <Words>161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МИР ЛЕКАРСТВЕННЫХ РАСТЕНИЙ</vt:lpstr>
      <vt:lpstr>Цель:</vt:lpstr>
      <vt:lpstr>Где растут лекарственные растения?                                                 ( На лугу)</vt:lpstr>
      <vt:lpstr>Где растут лекарственные растения?                                ( в лесу)</vt:lpstr>
      <vt:lpstr>Где растут  лекарственные растения?                                      (  в поле)</vt:lpstr>
      <vt:lpstr>Какие  животные лечатся травами?</vt:lpstr>
      <vt:lpstr>Какие животные лечатся травами?</vt:lpstr>
      <vt:lpstr>Какие животные лечатся растениями?</vt:lpstr>
      <vt:lpstr>          Загадка:</vt:lpstr>
      <vt:lpstr>         Загадка :</vt:lpstr>
      <vt:lpstr>          Загадка:</vt:lpstr>
      <vt:lpstr>         Загадка: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</dc:title>
  <dc:creator>Инна</dc:creator>
  <cp:lastModifiedBy>Инна</cp:lastModifiedBy>
  <cp:revision>15</cp:revision>
  <dcterms:created xsi:type="dcterms:W3CDTF">2015-12-15T18:22:56Z</dcterms:created>
  <dcterms:modified xsi:type="dcterms:W3CDTF">2015-12-16T16:46:15Z</dcterms:modified>
</cp:coreProperties>
</file>