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3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3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по экологическому воспитанию «Большое путешествие»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Кох Наталья Викторовна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воспитатель МДОБУ детский сад № 38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Кореновск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023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3935" cy="15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4987899"/>
            <a:ext cx="2573607" cy="1870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785927"/>
            <a:ext cx="2500298" cy="1675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55" y="3786190"/>
            <a:ext cx="1918738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500307"/>
            <a:ext cx="226128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2155350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13" y="1"/>
            <a:ext cx="1810487" cy="1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29066"/>
            <a:ext cx="1428728" cy="8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6075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42852"/>
            <a:ext cx="1481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526090"/>
            <a:ext cx="1331910" cy="13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513323"/>
            <a:ext cx="1142976" cy="1344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26" y="1"/>
            <a:ext cx="1559697" cy="1142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14554"/>
            <a:ext cx="1428728" cy="1015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9867" b="89867" l="10000" r="97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000504"/>
            <a:ext cx="1524011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0068" y="2643182"/>
            <a:ext cx="1251866" cy="1143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9093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18964E-6 L -0.37014 -0.03146 " pathEditMode="relative" ptsTypes="AA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03053E-7 C -0.0033 -0.01156 -0.00555 -0.02544 -0.00937 -0.03654 C -0.01423 -0.05088 -0.02118 -0.06499 -0.02621 -0.07956 C -0.02778 -0.08395 -0.02812 -0.08904 -0.03003 -0.0932 C -0.03455 -0.10268 -0.04514 -0.12026 -0.04514 -0.12003 C -0.05121 -0.14292 -0.06302 -0.16836 -0.07309 -0.18848 C -0.08698 -0.21623 -0.07153 -0.18871 -0.08246 -0.21369 C -0.10173 -0.25763 -0.1276 -0.2981 -0.15729 -0.33187 C -0.16476 -0.34089 -0.17326 -0.34898 -0.17986 -0.35916 C -0.18594 -0.36864 -0.1901 -0.37951 -0.19844 -0.38622 C -0.21111 -0.40703 -0.22326 -0.42877 -0.23785 -0.44773 C -0.24375 -0.45536 -0.24913 -0.46462 -0.25642 -0.4704 C -0.25972 -0.47271 -0.26302 -0.4741 -0.2658 -0.47734 C -0.27639 -0.48913 -0.27969 -0.50393 -0.29219 -0.51133 C -0.29878 -0.52359 -0.30885 -0.53191 -0.31458 -0.54556 C -0.3158 -0.54857 -0.31649 -0.5518 -0.3184 -0.55435 C -0.325 -0.56383 -0.33368 -0.57077 -0.3408 -0.57956 L -0.3408 -0.57932 C -0.34861 -0.59389 -0.35781 -0.60523 -0.36701 -0.61795 C -0.3684 -0.62003 -0.36979 -0.62257 -0.37083 -0.62488 C -0.37205 -0.62766 -0.37274 -0.63136 -0.3743 -0.6339 C -0.37778 -0.63899 -0.38264 -0.64246 -0.38576 -0.64755 C -0.38767 -0.65055 -0.38941 -0.65356 -0.39132 -0.6568 C -0.39253 -0.66142 -0.39375 -0.67021 -0.39878 -0.67021 " pathEditMode="relative" rAng="0" ptsTypes="ffffffffffffffffFffffffA">
                                      <p:cBhvr>
                                        <p:cTn id="1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8751E-6 C 0.00313 -0.01665 -0.00086 -0.00023 0.00608 -0.01642 C 0.00973 -0.02498 0.01042 -0.03608 0.01389 -0.0451 C 0.01771 -0.06892 0.01632 -0.05735 0.01841 -0.08002 C 0.01737 -0.14084 0.01424 -0.19843 0.00764 -0.25833 C 0.00487 -0.31152 0.00487 -0.36563 -0.00312 -0.41813 C -0.00364 -0.42969 -0.00381 -0.44149 -0.00468 -0.45305 C -0.00572 -0.46554 -0.00937 -0.47919 -0.01076 -0.49191 C -0.01024 -0.51388 -0.01006 -0.53562 -0.0092 -0.55759 C -0.00885 -0.56637 -0.00694 -0.56591 -0.00468 -0.57401 C 0.0007 -0.59297 0.00521 -0.61702 0.01841 -0.62928 C 0.01945 -0.63136 0.02066 -0.63321 0.02153 -0.63552 C 0.02223 -0.63737 0.02205 -0.64015 0.0231 -0.64154 C 0.02414 -0.64292 0.02622 -0.64269 0.02761 -0.64362 C 0.03316 -0.64732 0.03507 -0.64986 0.0415 -0.64986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75763E-6 C 0.01371 0.00601 0.02586 0.01734 0.0401 0.02266 C 0.04999 0.02636 0.06076 0.02706 0.07083 0.02891 C 0.11024 0.03585 0.14982 0.03885 0.18923 0.0451 C 0.23819 0.05273 0.28454 0.06082 0.33385 0.0636 C 0.36545 0.06753 0.396 0.07747 0.42777 0.08002 C 0.4769 0.08395 0.49201 0.08418 0.53854 0.08626 C 0.57378 0.08487 0.58645 0.08279 0.61545 0.07794 C 0.6335 0.06984 0.64826 0.06545 0.6677 0.0636 C 0.68055 0.06059 0.69374 0.06244 0.70624 0.05758 C 0.73315 0.05967 0.7592 0.06568 0.78628 0.06568 " pathEditMode="relative" ptsTypes="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4255E-6 C 0.01805 0.02405 -0.00712 -0.00763 0.0092 0.0081 C 0.01163 0.01041 0.01319 0.01388 0.01527 0.01642 C 0.01823 0.02012 0.02118 0.02359 0.02465 0.0266 C 0.03003 0.03122 0.03698 0.03284 0.04149 0.03886 C 0.04757 0.04695 0.04982 0.0488 0.05833 0.05111 C 0.06562 0.06083 0.07604 0.06684 0.08611 0.06961 C 0.10902 0.08488 0.13246 0.10176 0.15694 0.11263 C 0.16562 0.11656 0.1743 0.12119 0.18298 0.12489 C 0.18559 0.12604 0.18819 0.12604 0.1908 0.12697 C 0.19392 0.12812 0.2 0.13113 0.2 0.13113 C 0.20503 0.13576 0.21007 0.13714 0.21527 0.14131 C 0.22812 0.15171 0.21996 0.14825 0.23073 0.15148 C 0.23229 0.15287 0.23368 0.15449 0.23541 0.15565 C 0.23784 0.15726 0.24062 0.15796 0.24305 0.15981 C 0.2559 0.16952 0.24323 0.16374 0.25382 0.1679 C 0.26059 0.17415 0.26493 0.1834 0.27222 0.18849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C 0.01268 0.00347 0.02379 0.00671 0.03698 0.00833 C 0.11962 0.0074 0.18247 0.00648 0.25851 -1.70213E-6 C 0.27083 -0.00578 0.25139 0.00278 0.27396 -0.00393 C 0.28594 -0.00763 0.27952 -0.00786 0.28924 -0.01018 C 0.31111 -0.01503 0.33333 -0.01688 0.35538 -0.01827 C 0.36702 -0.03377 0.35278 -0.01596 0.36615 -0.02868 C 0.3717 -0.034 0.37518 -0.04278 0.38004 -0.04903 C 0.38333 -0.06244 0.38906 -0.07562 0.39393 -0.08811 C 0.39879 -0.10106 0.39965 -0.11425 0.40764 -0.12488 C 0.41146 -0.13992 0.40851 -0.13414 0.41545 -0.14339 C 0.41945 -0.15934 0.41354 -0.14038 0.42153 -0.15356 C 0.42257 -0.15518 0.4224 -0.15772 0.42309 -0.15981 C 0.425 -0.16582 0.42743 -0.17137 0.43073 -0.17623 " pathEditMode="relative" ptsTypes="ffff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17114E-6 C 0.00382 -0.03098 0.00312 -0.06336 0.00764 -0.09435 C 0.00955 -0.10776 0.01701 -0.12164 0.01701 -0.13528 " pathEditMode="relative" ptsTypes="ff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5 3.79278E-6 C -0.24757 -0.03839 -0.23593 -0.08927 -0.2276 -0.12419 C -0.22447 -0.15449 -0.21857 -0.18062 -0.2125 -0.20861 C -0.20833 -0.22734 -0.20642 -0.24862 -0.20086 -0.26573 C -0.1927 -0.29186 -0.18576 -0.31915 -0.1776 -0.34529 C -0.175 -0.36309 -0.17048 -0.37882 -0.16597 -0.39478 C -0.16267 -0.42253 -0.15729 -0.44959 -0.15312 -0.47665 C -0.15208 -0.48335 -0.15086 -0.48983 -0.14982 -0.49653 C -0.14895 -0.50162 -0.14739 -0.5118 -0.14739 -0.51134 C -0.14687 -0.52012 -0.14583 -0.53516 -0.14496 -0.54394 C -0.14479 -0.54718 -0.14218 -0.5532 -0.14392 -0.55366 C -0.14861 -0.55528 -0.15312 -0.54903 -0.15781 -0.54857 C -0.19895 -0.5451 -0.175 -0.54649 -0.22986 -0.54649 " pathEditMode="relative" rAng="0" ptsTypes="ffffffffffff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8363E-6 C -0.01736 0.00393 -0.03333 0.01619 -0.05069 0.02243 C -0.08941 0.03631 -0.12795 0.05065 -0.16771 0.05735 C -0.18194 0.06707 -0.19965 0.07007 -0.21545 0.07377 C -0.22361 0.07817 -0.22986 0.07956 -0.23854 0.08187 C -0.25555 0.08626 -0.27205 0.09274 -0.28923 0.09621 C -0.30052 0.10407 -0.31371 0.10384 -0.32621 0.10661 C -0.34462 0.11517 -0.37291 0.11818 -0.38611 0.13945 C -0.3934 0.15102 -0.39548 0.16605 -0.40156 0.17831 C -0.4026 0.1871 -0.40295 0.19912 -0.40625 0.20698 C -0.41371 0.22525 -0.42448 0.24376 -0.43541 0.25833 C -0.43732 0.26573 -0.43559 0.26341 -0.43993 0.26642 " pathEditMode="relative" ptsTypes="fffffffffffA">
                                      <p:cBhvr>
                                        <p:cTn id="4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C -0.00504 0.03053 0.00035 -0.00508 -0.00313 0.06915 C -0.00573 0.12581 -0.00833 0.19034 -0.02587 0.24376 C -0.02865 0.26296 -0.03333 0.28724 -0.0408 0.30412 C -0.05156 0.32817 -0.03958 0.29348 -0.04844 0.321 C -0.05104 0.33858 -0.0533 0.34968 -0.05903 0.3661 C -0.06007 0.37489 -0.0599 0.37905 -0.06337 0.38692 C -0.07066 0.40287 -0.0658 0.38553 -0.07083 0.40195 C -0.07413 0.41212 -0.07483 0.42114 -0.08004 0.43016 C -0.08125 0.43224 -0.08333 0.43363 -0.08455 0.43571 C -0.08733 0.44057 -0.0882 0.44751 -0.09219 0.45074 C -0.09531 0.45329 -0.10122 0.45815 -0.10122 0.45838 C -0.11111 0.47757 -0.09636 0.45051 -0.10868 0.46763 C -0.11476 0.47642 -0.11719 0.48497 -0.12222 0.49399 C -0.12344 0.49607 -0.12552 0.49746 -0.12674 0.49954 C -0.13125 0.50787 -0.13038 0.51319 -0.13594 0.52221 C -0.13924 0.53608 -0.14583 0.54672 -0.15087 0.55967 C -0.15174 0.56198 -0.15156 0.56476 -0.15243 0.56707 C -0.15434 0.57262 -0.15712 0.5791 -0.1599 0.58419 C -0.16042 0.58673 -0.16042 0.58951 -0.16146 0.59182 C -0.16268 0.59459 -0.16511 0.59621 -0.16597 0.59922 C -0.16858 0.60662 -0.16875 0.61587 -0.17049 0.6235 C -0.17379 0.639 -0.17361 0.62998 -0.17361 0.63877 " pathEditMode="relative" rAng="0" ptsTypes="ffffffffffffffffffffffA">
                                      <p:cBhvr>
                                        <p:cTn id="5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6762E-6 C -0.00452 0.00856 -0.00469 0.01734 -0.00764 0.0266 C -0.0099 0.03353 -0.0125 0.03862 -0.01545 0.0451 C -0.01841 0.06059 -0.02604 0.07817 -0.03229 0.09228 C -0.03507 0.09852 -0.03976 0.10361 -0.0415 0.11055 C -0.0441 0.12072 -0.054 0.14038 -0.06164 0.14547 C -0.06407 0.14709 -0.07014 0.14894 -0.0724 0.14963 C -0.08542 0.15865 -0.10556 0.16651 -0.11997 0.16998 C -0.13646 0.17877 -0.1533 0.18247 -0.17084 0.1864 C -0.18247 0.1945 -0.19653 0.19843 -0.2092 0.20282 C -0.26007 0.20051 -0.24098 0.20074 -0.26615 0.20074 " pathEditMode="relative" ptsTypes="ffffffffffA">
                                      <p:cBhvr>
                                        <p:cTn id="5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9463E-6 C 0.00208 -0.00208 0.00364 -0.00439 0.00625 -0.00624 C 0.0092 -0.00856 0.01371 -0.00994 0.01632 -0.01202 C 0.02187 -0.01711 0.02413 -0.02312 0.02934 -0.02821 C 0.03385 -0.03238 0.03993 -0.03561 0.04288 -0.04024 C 0.05781 -0.06313 0.04739 -0.0555 0.06597 -0.06637 C 0.07378 -0.08094 0.08732 -0.09782 0.09253 -0.11263 C 0.09687 -0.12558 0.1 -0.13968 0.11232 -0.15102 C 0.11666 -0.1642 0.12204 -0.17738 0.12534 -0.19103 C 0.13246 -0.25717 0.14444 -0.3314 0.10885 -0.39593 C 0.1059 -0.42923 0.11267 -0.42831 0.08906 -0.45028 C 0.07604 -0.46184 0.09218 -0.45282 0.08246 -0.45814 " pathEditMode="relative" rAng="0" ptsTypes="fffffffffffA">
                                      <p:cBhvr>
                                        <p:cTn id="6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1526E-6 C -0.00694 0.01017 -0.01145 0.02243 -0.01979 0.03029 C -0.02708 0.04532 -0.03194 0.06198 -0.03958 0.07678 C -0.05434 0.10499 -0.07465 0.12835 -0.09236 0.1531 C -0.09583 0.15818 -0.10121 0.15888 -0.10555 0.16258 C -0.11579 0.17137 -0.125 0.18154 -0.13506 0.19033 C -0.14496 0.19935 -0.15017 0.21161 -0.15815 0.22294 C -0.16666 0.23496 -0.17604 0.2456 -0.18454 0.25786 C -0.18836 0.26318 -0.19062 0.27058 -0.19444 0.27636 C -0.19618 0.27914 -0.19895 0.28052 -0.20104 0.28353 C -0.23732 0.33464 -0.18958 0.26989 -0.21736 0.3136 C -0.21927 0.31637 -0.22222 0.31753 -0.22413 0.3203 C -0.23263 0.33256 -0.23767 0.34551 -0.24878 0.35291 C -0.26024 0.37326 -0.27829 0.38321 -0.28993 0.40402 C -0.29427 0.42229 -0.28784 0.40148 -0.2967 0.4135 C -0.29791 0.41489 -0.29739 0.41813 -0.29826 0.42021 C -0.29965 0.42275 -0.30173 0.42507 -0.30312 0.42738 C -0.30833 0.43594 -0.31111 0.44634 -0.31631 0.45513 C -0.32326 0.46669 -0.32986 0.47664 -0.33767 0.48751 C -0.35763 0.51572 -0.37083 0.55134 -0.38715 0.58302 C -0.38923 0.59435 -0.38975 0.59944 -0.39548 0.61077 C -0.39913 0.61702 -0.40364 0.62303 -0.40364 0.63159 " pathEditMode="relative" rAng="0" ptsTypes="fffffffffffffffffffffA">
                                      <p:cBhvr>
                                        <p:cTn id="6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65480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0"/>
            <a:ext cx="2377098" cy="1643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45" y="1"/>
            <a:ext cx="2452312" cy="164304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382031"/>
            <a:ext cx="1857388" cy="120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372"/>
            <a:ext cx="1714480" cy="12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929199"/>
            <a:ext cx="1643074" cy="135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17" y="2928934"/>
            <a:ext cx="1797783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143249"/>
            <a:ext cx="1643074" cy="1170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72" y="4929199"/>
            <a:ext cx="1932339" cy="1285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871772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74283E-6 C -0.07431 -0.01271 -0.15122 -0.00716 -0.22622 -0.01225 C -0.31007 -0.04023 -0.22379 -0.01225 -0.47222 -0.01618 C -0.48958 -0.01641 -0.51372 -0.02173 -0.52917 -0.02243 C -0.55243 -0.02775 -0.57639 -0.02636 -0.6 -0.02867 C -0.64045 -0.02798 -0.68108 -0.02752 -0.72153 -0.02659 C -0.80816 -0.02474 -0.79045 0.00671 -0.8092 -0.03075 C -0.80816 -0.06012 -0.80781 -0.07863 -0.80295 -0.10453 C -0.79983 -0.14084 -0.8 -0.16604 -0.8 -0.20698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 0.12234 C -0.0526 0.10268 -0.05295 0.08302 -0.05399 0.0636 C -0.05538 0.03885 -0.06388 0.01434 -0.06614 -0.01064 C -0.06684 -0.01874 -0.06753 -0.02683 -0.06805 -0.03469 C -0.06927 -0.04741 -0.07204 -0.07285 -0.07204 -0.07262 C -0.07083 -0.13044 -0.06857 -0.1797 -0.07395 -0.23497 C -0.07204 -0.28354 -0.07204 -0.26619 -0.07204 -0.28677 " pathEditMode="relative" rAng="0" ptsTypes="ffffffA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06753E-6 C 0.04566 0.00069 0.09132 0.00092 0.13698 0.00207 C 0.15625 0.00254 0.17604 0.01063 0.19549 0.01225 C 0.21823 0.01618 0.24011 0.02058 0.26302 0.02244 C 0.27518 0.02636 0.2875 0.03168 0.3 0.03283 C 0.31736 0.03445 0.35226 0.03676 0.35226 0.03676 C 0.37118 0.03561 0.38073 0.04046 0.39393 0.02867 C 0.39497 0.02659 0.39618 0.02474 0.39688 0.02244 C 0.39809 0.01849 0.4 0.01017 0.4 0.01017 C 0.39879 -0.0303 0.40104 -0.03053 0.39549 -0.05551 C 0.39393 -0.07609 0.39149 -0.09668 0.38768 -0.1168 C 0.38455 -0.15403 0.38872 -0.19057 0.3908 -0.22757 C 0.39236 -0.21277 0.3908 -0.20445 0.3908 -0.18872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9556E-7 C 0.00035 -0.03006 -0.00659 -0.12581 0.01806 -0.17322 C 0.02084 -0.18663 0.02587 -0.19889 0.03229 -0.21184 C 0.03247 -0.21277 0.03785 -0.2419 0.03056 -0.22849 C 0.03143 -0.22294 0.03438 -0.21623 0.03438 -0.21045 " pathEditMode="relative" rAng="0" ptsTypes="ffff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9598 C 0.01025 0.09875 0.01528 0.10431 0.02223 0.10824 C 0.04098 0.11911 0.06129 0.12998 0.08108 0.13344 C 0.11372 0.13946 0.14671 0.13738 0.17952 0.13853 C 0.19931 0.14085 0.21858 0.14524 0.23837 0.14848 C 0.25191 0.1538 0.26389 0.15472 0.2783 0.15611 C 0.29462 0.16027 0.31112 0.16212 0.32761 0.16582 C 0.36789 0.1642 0.39393 0.19196 0.4007 0.14108 C 0.40226 0.05343 0.40504 -0.03376 0.40226 -0.12141 C 0.40122 -0.1531 0.39601 -0.18409 0.39601 -0.21646 " pathEditMode="relative" rAng="0" ptsTypes="fffffffffA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6 -0.03445 L -0.00208 -0.33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380</TotalTime>
  <Words>24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Интерактивная игра по экологическому воспитанию «Большое путешествие»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щас</dc:creator>
  <cp:lastModifiedBy>наташа</cp:lastModifiedBy>
  <cp:revision>47</cp:revision>
  <dcterms:created xsi:type="dcterms:W3CDTF">2016-01-21T12:34:59Z</dcterms:created>
  <dcterms:modified xsi:type="dcterms:W3CDTF">2016-02-13T20:08:03Z</dcterms:modified>
</cp:coreProperties>
</file>