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5" r:id="rId3"/>
    <p:sldId id="26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0.png"/><Relationship Id="rId3" Type="http://schemas.openxmlformats.org/officeDocument/2006/relationships/image" Target="../media/image2.jpeg"/><Relationship Id="rId21" Type="http://schemas.microsoft.com/office/2007/relationships/hdphoto" Target="../media/hdphoto6.wdp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4.wdp"/><Relationship Id="rId25" Type="http://schemas.microsoft.com/office/2007/relationships/hdphoto" Target="../media/hdphoto8.wdp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microsoft.com/office/2007/relationships/hdphoto" Target="../media/hdphoto7.wdp"/><Relationship Id="rId10" Type="http://schemas.openxmlformats.org/officeDocument/2006/relationships/image" Target="../media/image9.png"/><Relationship Id="rId19" Type="http://schemas.microsoft.com/office/2007/relationships/hdphoto" Target="../media/hdphoto5.wdp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8.png"/><Relationship Id="rId27" Type="http://schemas.microsoft.com/office/2007/relationships/hdphoto" Target="../media/hdphoto9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4.png"/><Relationship Id="rId3" Type="http://schemas.openxmlformats.org/officeDocument/2006/relationships/image" Target="../media/image21.jpeg"/><Relationship Id="rId21" Type="http://schemas.openxmlformats.org/officeDocument/2006/relationships/image" Target="../media/image36.jpe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microsoft.com/office/2007/relationships/hdphoto" Target="../media/hdphoto11.wdp"/><Relationship Id="rId2" Type="http://schemas.openxmlformats.org/officeDocument/2006/relationships/image" Target="../media/image1.png"/><Relationship Id="rId16" Type="http://schemas.openxmlformats.org/officeDocument/2006/relationships/image" Target="../media/image33.pn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microsoft.com/office/2007/relationships/hdphoto" Target="../media/hdphoto10.wdp"/><Relationship Id="rId10" Type="http://schemas.openxmlformats.org/officeDocument/2006/relationships/image" Target="../media/image28.png"/><Relationship Id="rId19" Type="http://schemas.microsoft.com/office/2007/relationships/hdphoto" Target="../media/hdphoto12.wdp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117180" cy="1470025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игра по экологическому воспитанию «Большое путешествие»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4365104"/>
            <a:ext cx="7117180" cy="86142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Кох Наталья Викторовна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воспитатель МДОБУ детский сад № 38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Кореновск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40232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76" y="0"/>
            <a:ext cx="2677024" cy="17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500298" cy="18168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702" y="5203519"/>
            <a:ext cx="2469374" cy="165448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500438"/>
            <a:ext cx="2143140" cy="160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2143116"/>
            <a:ext cx="1646237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5392502"/>
            <a:ext cx="1380033" cy="103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008" y="5572140"/>
            <a:ext cx="1844071" cy="128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047" y="3214687"/>
            <a:ext cx="1521953" cy="1143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0"/>
            <a:ext cx="160337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1214423"/>
            <a:ext cx="1776001" cy="100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357431"/>
            <a:ext cx="2413533" cy="135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000240"/>
            <a:ext cx="1427973" cy="214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4810125"/>
            <a:ext cx="13652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83" y="4214819"/>
            <a:ext cx="1714512" cy="114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6" cstate="screen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ackgroundRemoval t="2667" b="100000" l="100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1" y="3714753"/>
            <a:ext cx="1714512" cy="12858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screen">
            <a:extLst>
              <a:ext uri="{BEBA8EAE-BF5A-486C-A8C5-ECC9F3942E4B}">
                <a14:imgProps xmlns="" xmlns:a14="http://schemas.microsoft.com/office/drawing/2010/main">
                  <a14:imgLayer r:embed="rId19">
                    <a14:imgEffect>
                      <a14:backgroundRemoval t="957" b="100000" l="847" r="9983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8869"/>
            <a:ext cx="1512503" cy="10715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0" cstate="screen">
            <a:extLst>
              <a:ext uri="{BEBA8EAE-BF5A-486C-A8C5-ECC9F3942E4B}">
                <a14:imgProps xmlns="" xmlns:a14="http://schemas.microsoft.com/office/drawing/2010/main">
                  <a14:imgLayer r:embed="rId2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92272"/>
            <a:ext cx="1410967" cy="11657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="" xmlns:a14="http://schemas.microsoft.com/office/drawing/2010/main">
                  <a14:imgLayer r:embed="rId23">
                    <a14:imgEffect>
                      <a14:backgroundRemoval t="9804" b="95098" l="9677" r="89919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675" y="2428868"/>
            <a:ext cx="1529844" cy="12584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="" xmlns:a14="http://schemas.microsoft.com/office/drawing/2010/main">
                  <a14:imgLayer r:embed="rId25">
                    <a14:imgEffect>
                      <a14:backgroundRemoval t="5204" b="100000" l="1000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0"/>
            <a:ext cx="1147257" cy="17145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6" cstate="screen">
            <a:extLst>
              <a:ext uri="{BEBA8EAE-BF5A-486C-A8C5-ECC9F3942E4B}">
                <a14:imgProps xmlns="" xmlns:a14="http://schemas.microsoft.com/office/drawing/2010/main">
                  <a14:imgLayer r:embed="rId27">
                    <a14:imgEffect>
                      <a14:backgroundRemoval t="3056" b="92500" l="1944" r="95556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4" y="3429000"/>
            <a:ext cx="1357322" cy="13573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058588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11656E-6 C 0.01441 0.00647 -0.01059 -0.00578 0.0184 0.02035 C 0.02656 0.02775 0.03646 0.03978 0.04618 0.04301 C 0.05538 0.05481 0.06875 0.06013 0.08004 0.06753 C 0.09913 0.08025 0.11962 0.08834 0.13854 0.10245 C 0.14306 0.10592 0.1474 0.10985 0.15226 0.11262 C 0.16337 0.11887 0.17587 0.12095 0.18611 0.12904 C 0.21094 0.1487 0.23872 0.16096 0.26459 0.1783 C 0.26893 0.18131 0.27257 0.1857 0.27691 0.18848 C 0.28906 0.19657 0.30347 0.20051 0.31545 0.20906 C 0.32031 0.21253 0.32431 0.21785 0.32917 0.22132 C 0.34497 0.23288 0.36563 0.24052 0.38004 0.25416 C 0.3941 0.26757 0.40955 0.2759 0.42465 0.28677 C 0.43629 0.29509 0.45087 0.30481 0.46163 0.31545 C 0.46337 0.31706 0.46406 0.32007 0.46597 0.32169 C 0.47396 0.3284 0.4717 0.32377 0.47847 0.32793 C 0.48629 0.33302 0.49358 0.33903 0.50139 0.34412 C 0.50972 0.35499 0.50399 0.34944 0.51979 0.35661 C 0.52431 0.35869 0.52795 0.36332 0.53229 0.36679 C 0.53507 0.3691 0.54132 0.37095 0.54132 0.37095 C 0.55243 0.38228 0.55521 0.37766 0.56597 0.38529 C 0.57049 0.38829 0.57361 0.39408 0.57847 0.39546 C 0.58889 0.39824 0.59913 0.4031 0.6092 0.40772 C 0.62709 0.41605 0.64479 0.42576 0.66302 0.43247 C 0.6717 0.4357 0.6809 0.4364 0.68924 0.44056 C 0.70052 0.44634 0.70209 0.44773 0.71389 0.45074 C 0.73125 0.4549 0.74896 0.45744 0.76615 0.46299 C 0.77899 0.46716 0.79167 0.47294 0.80469 0.47548 C 0.80781 0.47687 0.81077 0.47803 0.81389 0.47941 C 0.81771 0.48103 0.82622 0.48358 0.82622 0.48358 C 0.83507 0.48959 0.84445 0.49144 0.85382 0.49583 C 0.87031 0.49144 0.85573 0.4919 0.84931 0.48982 C 0.8434 0.4845 0.83577 0.47941 0.82917 0.47548 C 0.82622 0.47386 0.81997 0.47132 0.81997 0.47132 C 0.8099 0.46207 0.81736 0.46716 0.79549 0.46716 " pathEditMode="relative" ptsTypes="ffff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2.47919E-6 C 0.01024 0.00925 0.02864 0.01295 0.04149 0.01434 C 0.08177 0.01873 0.09166 0.01873 0.13072 0.02058 C 0.1677 0.01781 0.20468 0.01596 0.24149 0.01226 C 0.2644 0.00995 0.28749 -0.00301 0.3092 -0.01226 C 0.35451 -0.03145 0.29826 -0.00647 0.34305 -0.02266 C 0.36423 -0.03029 0.38541 -0.04163 0.40607 -0.05134 C 0.42847 -0.06175 0.44895 -0.0777 0.47083 -0.09019 C 0.48142 -0.09621 0.48854 -0.1043 0.49999 -0.10869 C 0.50815 -0.11748 0.5144 -0.1265 0.52465 -0.13113 C 0.52812 -0.1346 0.53211 -0.13737 0.53541 -0.1413 C 0.55121 -0.16027 0.5401 -0.15194 0.55225 -0.1598 C 0.56006 -0.18039 0.55034 -0.1568 0.56006 -0.17414 C 0.56562 -0.18386 0.56909 -0.19658 0.57534 -0.2049 C 0.57656 -0.20976 0.57881 -0.21438 0.58003 -0.21924 C 0.58229 -0.22849 0.5842 -0.24029 0.58611 -0.25 C 0.58558 -0.25763 0.58454 -0.27266 0.58454 -0.27266 " pathEditMode="relative" ptsTypes="ffffffffffffffffA">
                                      <p:cBhvr>
                                        <p:cTn id="11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5.64292E-6 C -0.00156 -0.02244 -0.0059 -0.03609 -0.0092 -0.05736 C -0.01232 -0.07841 -0.01527 -0.09945 -0.01684 -0.12073 C -0.01632 -0.14524 -0.01632 -0.16999 -0.01545 -0.1945 C -0.01493 -0.20815 -0.00989 -0.22226 -0.00764 -0.23567 C -0.00503 -0.2514 -0.00538 -0.27105 0.00625 -0.27869 C 0.01598 -0.27799 0.0257 -0.27776 0.03542 -0.2766 C 0.03855 -0.27637 0.0415 -0.27475 0.04462 -0.27452 C 0.06164 -0.27267 0.09549 -0.27036 0.09549 -0.27036 C 0.12882 -0.27129 0.17535 -0.27129 0.21233 -0.27452 C 0.22448 -0.27568 0.23698 -0.2773 0.24931 -0.27869 C 0.25591 -0.27938 0.26927 -0.28077 0.26927 -0.28077 C 0.30417 -0.29603 0.34636 -0.30112 0.38316 -0.30528 C 0.40486 -0.31268 0.42344 -0.31384 0.44601 -0.31546 C 0.46146 -0.31962 0.47674 -0.32193 0.49236 -0.32378 C 0.49705 -0.32586 0.50157 -0.32771 0.50608 -0.3298 C 0.51233 -0.33535 0.51858 -0.34067 0.52448 -0.34622 C 0.52605 -0.3476 0.52761 -0.34899 0.52917 -0.35038 C 0.53073 -0.35177 0.53386 -0.35454 0.53386 -0.35454 C 0.53855 -0.36333 0.54427 -0.3705 0.54931 -0.37906 C 0.55417 -0.38761 0.55712 -0.39686 0.56164 -0.40565 C 0.56302 -0.41675 0.56493 -0.42808 0.5724 -0.43433 C 0.57535 -0.44751 0.57136 -0.43363 0.57848 -0.44659 C 0.57986 -0.44913 0.58004 -0.4526 0.5816 -0.45491 C 0.58264 -0.45653 0.58438 -0.4563 0.58611 -0.45699 C 0.58889 -0.4674 0.58542 -0.46 0.59236 -0.46509 C 0.59566 -0.4674 0.60157 -0.47341 0.60157 -0.47341 C 0.6033 -0.48058 0.60573 -0.4822 0.61077 -0.48567 " pathEditMode="relative" ptsTypes="fffffffffffffffffffffffffffA">
                                      <p:cBhvr>
                                        <p:cTn id="16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014E-7 C 0.06268 0.04718 0.15365 0.03585 0.22118 0.037 C 0.29653 0.0488 0.28316 0.04047 0.42726 0.03885 C 0.44879 0.03747 0.46823 0.03446 0.48976 0.03284 C 0.50955 0.02937 0.52882 0.02636 0.54879 0.02451 C 0.56615 0.01711 0.58594 0.01966 0.60452 0.01642 C 0.60868 0.0148 0.6198 0.01526 0.6198 0.01018 " pathEditMode="relative" rAng="0" ptsTypes="ffffff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0" y="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4.90287E-7 C 0.0078 -0.00347 0.01527 -0.00787 0.02308 -0.01041 C 0.02968 -0.0148 0.03437 -0.02012 0.04149 -0.02267 C 0.04635 -0.02914 0.05034 -0.034 0.05694 -0.03724 C 0.07464 -0.06083 0.05346 -0.03562 0.07534 -0.05158 C 0.07881 -0.05412 0.08142 -0.05851 0.08454 -0.06175 C 0.10659 -0.08372 0.08159 -0.05782 0.10312 -0.07609 C 0.11041 -0.08233 0.11475 -0.09182 0.12152 -0.09875 C 0.12586 -0.10824 0.12794 -0.11749 0.13385 -0.12535 C 0.13489 -0.12882 0.13558 -0.13252 0.13697 -0.13553 C 0.13819 -0.13784 0.14044 -0.13899 0.14149 -0.14154 C 0.14357 -0.14732 0.14444 -0.15403 0.14617 -0.16004 C 0.15225 -0.18039 0.16978 -0.21739 0.18454 -0.22757 C 0.19166 -0.24168 0.18246 -0.22479 0.1953 -0.24191 C 0.19964 -0.24769 0.20051 -0.25602 0.20468 -0.26249 C 0.21805 -0.28284 0.22916 -0.30898 0.24617 -0.32401 C 0.26128 -0.35107 0.2835 -0.36911 0.30312 -0.38946 C 0.31162 -0.40865 0.32777 -0.42022 0.34149 -0.43247 C 0.35468 -0.44427 0.3644 -0.46115 0.3769 -0.47341 C 0.37794 -0.47549 0.37881 -0.4778 0.38003 -0.47965 C 0.38142 -0.48196 0.38333 -0.48358 0.38454 -0.4859 C 0.38628 -0.48913 0.38784 -0.4926 0.38923 -0.49607 C 0.38992 -0.49792 0.38992 -0.50047 0.39079 -0.50232 C 0.39565 -0.51272 0.4019 -0.52174 0.40607 -0.53284 C 0.40919 -0.54094 0.41267 -0.54949 0.41544 -0.55759 C 0.41961 -0.56961 0.41874 -0.57401 0.42464 -0.58418 C 0.42864 -0.60037 0.44305 -0.62558 0.45381 -0.63553 C 0.46058 -0.64871 0.47326 -0.66258 0.48315 -0.6723 C 0.48662 -0.67947 0.4901 -0.68386 0.4953 -0.68872 C 0.49999 -0.6982 0.51128 -0.72179 0.51996 -0.72549 C 0.52152 -0.72688 0.52343 -0.7278 0.52464 -0.72965 C 0.52569 -0.73127 0.52499 -0.73428 0.52621 -0.7359 C 0.52951 -0.74029 0.53437 -0.7433 0.53853 -0.74607 " pathEditMode="relative" ptsTypes="ffffffffffffffffffffffffffffffffA">
                                      <p:cBhvr>
                                        <p:cTn id="2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933E-6 C -0.00347 -0.03307 -0.0118 -0.06429 -0.01996 -0.09436 C -0.02187 -0.10153 -0.02257 -0.10939 -0.0243 -0.11656 C -0.02604 -0.12396 -0.02899 -0.12997 -0.03055 -0.13714 C -0.04513 -0.19935 -0.05573 -0.26318 -0.07482 -0.32216 C -0.07934 -0.3365 -0.08246 -0.35268 -0.08732 -0.36679 C -0.09184 -0.37997 -0.09288 -0.3772 -0.09791 -0.38899 C -0.10312 -0.40125 -0.10729 -0.41189 -0.11267 -0.42322 C -0.11701 -0.43178 -0.1151 -0.43224 -0.11892 -0.44195 C -0.12239 -0.45074 -0.1302 -0.46693 -0.13472 -0.47294 C -0.14409 -0.49769 -0.13194 -0.46739 -0.14218 -0.48659 C -0.1434 -0.48913 -0.14409 -0.49237 -0.14531 -0.49514 C -0.14826 -0.50116 -0.15225 -0.50555 -0.15573 -0.51064 C -0.15729 -0.51272 -0.15868 -0.5148 -0.16007 -0.51735 C -0.16093 -0.51873 -0.16128 -0.52105 -0.16215 -0.52243 C -0.16805 -0.53238 -0.17604 -0.54001 -0.18211 -0.54995 C -0.1835 -0.55227 -0.18472 -0.55504 -0.18628 -0.55666 C -0.18958 -0.56013 -0.19357 -0.56198 -0.19687 -0.56522 C -0.20416 -0.58187 -0.22482 -0.58927 -0.2368 -0.58927 " pathEditMode="relative" rAng="0" ptsTypes="ffffffffffffffffffA">
                                      <p:cBhvr>
                                        <p:cTn id="3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-2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1.99815E-6 C -0.00244 -0.00902 -0.00331 -0.01457 -0.00782 -0.02243 C -0.01667 -0.05782 -0.03994 -0.08464 -0.05695 -0.11263 C -0.06771 -0.1302 -0.07657 -0.15102 -0.09081 -0.16397 C -0.10174 -0.18478 -0.11424 -0.20536 -0.12622 -0.22525 C -0.12831 -0.22872 -0.12969 -0.23288 -0.1323 -0.23566 C -0.14254 -0.24676 -0.15122 -0.25948 -0.16008 -0.27243 C -0.16824 -0.28423 -0.17518 -0.29764 -0.18317 -0.30943 C -0.19028 -0.31984 -0.19879 -0.32817 -0.20626 -0.33811 C -0.20834 -0.34089 -0.20903 -0.34505 -0.21077 -0.34829 C -0.21893 -0.36309 -0.22813 -0.3772 -0.23699 -0.3913 C -0.24515 -0.40449 -0.2566 -0.41906 -0.26615 -0.43039 C -0.28473 -0.45236 -0.26563 -0.43016 -0.27848 -0.44866 C -0.29011 -0.46554 -0.30348 -0.47988 -0.31546 -0.49584 C -0.32744 -0.51179 -0.33855 -0.5333 -0.35244 -0.54718 C -0.35886 -0.55342 -0.36216 -0.5562 -0.36771 -0.56545 C -0.37206 -0.57262 -0.37535 -0.58117 -0.38004 -0.58811 C -0.38542 -0.59597 -0.39237 -0.60199 -0.39706 -0.61054 C -0.40435 -0.62396 -0.41303 -0.6383 -0.4231 -0.64755 C -0.42848 -0.66119 -0.43855 -0.66906 -0.44619 -0.68039 C -0.45226 -0.68941 -0.4566 -0.69542 -0.4632 -0.70282 C -0.46806 -0.70837 -0.47015 -0.71438 -0.47553 -0.71924 C -0.47605 -0.72132 -0.4757 -0.72387 -0.47692 -0.72548 C -0.47813 -0.7271 -0.48021 -0.72641 -0.4816 -0.72757 C -0.48334 -0.72918 -0.48456 -0.73173 -0.48629 -0.73358 C -0.50435 -0.75208 -0.49115 -0.73682 -0.49706 -0.74375 " pathEditMode="relative" ptsTypes="fffffffffffffffffffffffffA">
                                      <p:cBhvr>
                                        <p:cTn id="3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5.3284E-6 C 0.0118 0.00184 0.02205 0.00462 0.03385 0.00624 C 0.05278 0.01456 0.08281 0.01202 0.09861 0.01248 C 0.14479 0.01387 0.23698 0.01641 0.23698 0.01641 C 0.25486 0.01919 0.27274 0.02196 0.2908 0.02474 C 0.30121 0.02937 0.31232 0.02867 0.32309 0.03075 C 0.33715 0.037 0.32066 0.03029 0.35399 0.03492 C 0.36962 0.037 0.36962 0.03792 0.3816 0.04324 C 0.38993 0.04694 0.39913 0.04324 0.40781 0.04324 " pathEditMode="relative" ptsTypes="ffffffffA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4.75486E-6 C 0.00138 0.01318 0.00312 0.01827 0.0092 0.02868 C 0.01215 0.03885 0.01579 0.04232 0.01996 0.05134 C 0.0309 0.07539 0.02465 0.06614 0.03385 0.07794 C 0.03593 0.09089 0.04062 0.09944 0.04756 0.1087 C 0.05086 0.1265 0.04652 0.10754 0.05381 0.12512 C 0.05659 0.13182 0.05815 0.14107 0.06145 0.14755 C 0.06666 0.15772 0.06562 0.1494 0.06909 0.16004 C 0.07031 0.16397 0.07048 0.16859 0.07222 0.17229 C 0.07656 0.18108 0.08055 0.18987 0.08454 0.19889 C 0.08784 0.20629 0.08871 0.21554 0.09374 0.22132 " pathEditMode="relative" ptsTypes="ffffffffff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4681E-6 C -0.00868 -0.00138 -0.01493 -0.00369 -0.02309 -0.00601 C -0.03455 -0.01387 -0.04635 -0.01873 -0.05833 -0.02451 C -0.0691 -0.0296 -0.0783 -0.03515 -0.08924 -0.03885 C -0.11441 -0.05573 -0.13941 -0.07354 -0.16458 -0.09019 C -0.17413 -0.09643 -0.18021 -0.10522 -0.1908 -0.10846 C -0.21684 -0.12974 -0.17864 -0.09944 -0.20764 -0.11887 C -0.22899 -0.1332 -0.19479 -0.11655 -0.22309 -0.12904 C -0.2342 -0.1413 -0.22778 -0.13552 -0.24305 -0.14546 C -0.25121 -0.15078 -0.25156 -0.14754 -0.25833 -0.15356 C -0.2691 -0.16304 -0.27552 -0.16974 -0.28767 -0.17622 C -0.29913 -0.19148 -0.31788 -0.1975 -0.33229 -0.20698 C -0.34114 -0.21276 -0.34028 -0.21484 -0.34757 -0.22132 C -0.35729 -0.22987 -0.3684 -0.23589 -0.37847 -0.24375 C -0.39774 -0.25901 -0.41493 -0.2796 -0.43524 -0.29301 C -0.45069 -0.30319 -0.46597 -0.31151 -0.48142 -0.32169 C -0.4875 -0.32562 -0.49236 -0.33209 -0.49844 -0.33603 C -0.50139 -0.33788 -0.50469 -0.33834 -0.50764 -0.34019 C -0.51667 -0.3462 -0.52535 -0.35753 -0.53524 -0.36054 C -0.54097 -0.36632 -0.54601 -0.3691 -0.55226 -0.37303 C -0.56302 -0.37997 -0.57274 -0.38968 -0.58299 -0.39754 C -0.59305 -0.40541 -0.58576 -0.39777 -0.59687 -0.40772 C -0.60608 -0.41604 -0.61389 -0.42761 -0.62448 -0.43246 C -0.62969 -0.4394 -0.63472 -0.44842 -0.64149 -0.45282 " pathEditMode="relative" ptsTypes="fffffffffffffffffffffffA">
                                      <p:cBhvr>
                                        <p:cTn id="51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40426E-6 C -0.01059 -0.00486 -0.02326 0.00346 -0.03385 0.00624 C -0.04149 0.00601 -0.10486 0.00809 -0.13385 0.00208 C -0.14132 0.00046 -0.14809 -0.00347 -0.15538 -0.00602 C -0.17396 -0.01249 -0.19392 -0.01481 -0.21233 -0.02244 C -0.23489 -0.03192 -0.25799 -0.04163 -0.28142 -0.0451 C -0.29167 -0.04973 -0.30208 -0.05111 -0.31233 -0.05528 C -0.33055 -0.06291 -0.34878 -0.06869 -0.36771 -0.07378 C -0.37656 -0.07609 -0.38507 -0.0828 -0.39375 -0.08604 C -0.40868 -0.09159 -0.42309 -0.09829 -0.43837 -0.10246 C -0.44444 -0.10777 -0.44983 -0.1087 -0.45694 -0.11055 C -0.46632 -0.11934 -0.47795 -0.12142 -0.48924 -0.12281 C -0.49844 -0.13136 -0.50903 -0.13183 -0.51996 -0.13321 C -0.52986 -0.13784 -0.54062 -0.13761 -0.55069 -0.14131 C -0.58142 -0.15264 -0.61094 -0.1568 -0.64305 -0.15981 C -0.68246 -0.15842 -0.72205 -0.1575 -0.76146 -0.15565 C -0.77239 -0.15518 -0.78524 -0.14547 -0.79375 -0.14547 " pathEditMode="relative" ptsTypes="ffffffffffffffffA">
                                      <p:cBhvr>
                                        <p:cTn id="5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4736E-6 C 0.00486 0.00855 0.00538 0.01526 0.0092 0.02451 C 0.01493 0.03862 0.02118 0.05388 0.03073 0.0636 C 0.04011 0.0925 0.05365 0.11702 0.06615 0.14338 C 0.0717 0.15518 0.07743 0.17576 0.08455 0.1864 C 0.08629 0.18894 0.08889 0.1901 0.0908 0.19264 C 0.09983 0.20467 0.0941 0.20027 0.10156 0.21299 C 0.1066 0.22155 0.11302 0.22941 0.1184 0.23774 C 0.12014 0.24028 0.1217 0.24306 0.12309 0.24583 C 0.12483 0.24907 0.1257 0.25323 0.12761 0.25624 C 0.13524 0.26873 0.14531 0.28168 0.15382 0.29301 C 0.16997 0.31452 0.14531 0.29047 0.16146 0.30527 C 0.17622 0.33441 0.1599 0.30481 0.17379 0.32377 C 0.17969 0.33187 0.18212 0.33834 0.1908 0.34227 C 0.19462 0.34597 0.1974 0.35152 0.20156 0.35453 C 0.20434 0.35661 0.20764 0.35731 0.21076 0.35869 C 0.21424 0.36031 0.21684 0.36401 0.21997 0.36679 C 0.22552 0.37164 0.2375 0.37211 0.24306 0.37303 C 0.25278 0.37072 0.25226 0.37511 0.25226 0.36887 " pathEditMode="relative" ptsTypes="ffffffffffffffffff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32192E-6 C 0.00729 -0.00185 0.01511 -0.00139 0.02153 -0.00624 C 0.03021 -0.01272 0.03611 -0.01619 0.04618 -0.0185 C 0.06025 -0.02798 0.04288 -0.01711 0.06615 -0.0266 C 0.0816 -0.03284 0.09722 -0.0451 0.11233 -0.05342 C 0.13438 -0.06568 0.15191 -0.08881 0.1724 -0.10453 C 0.18959 -0.11772 0.21042 -0.13136 0.22622 -0.14755 C 0.23542 -0.15703 0.24479 -0.16512 0.254 -0.17414 C 0.26233 -0.18247 0.26771 -0.19403 0.27552 -0.20305 C 0.28282 -0.21138 0.29045 -0.21832 0.29861 -0.22549 C 0.30226 -0.22872 0.30469 -0.23358 0.30782 -0.23774 C 0.31632 -0.24908 0.32709 -0.25509 0.33854 -0.25833 C 0.34844 -0.26457 0.35868 -0.26781 0.36927 -0.27058 C 0.37778 -0.2729 0.38525 -0.27683 0.39393 -0.27868 C 0.40226 -0.28238 0.42032 -0.28122 0.42622 -0.28908 " pathEditMode="relative" ptsTypes="ffffffffffffffA">
                                      <p:cBhvr>
                                        <p:cTn id="66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85939E-6 C 0.00225 -0.0074 0.00486 -0.01272 0.00729 -0.01966 C 0.00902 -0.03215 0.00677 -0.02151 0.0125 -0.03307 C 0.01666 -0.04186 0.01961 -0.05157 0.02413 -0.05944 C 0.03211 -0.07401 0.03958 -0.08511 0.04843 -0.0969 C 0.05017 -0.09922 0.05121 -0.10315 0.05277 -0.10569 C 0.05677 -0.11217 0.05885 -0.11309 0.06336 -0.11656 C 0.06736 -0.12789 0.06875 -0.12789 0.075 -0.13206 C 0.07777 -0.14154 0.08194 -0.14223 0.08663 -0.14755 C 0.09427 -0.15611 0.10121 -0.16952 0.10989 -0.17415 C 0.11197 -0.17715 0.12291 -0.19473 0.12569 -0.19589 C 0.13454 -0.19959 0.14114 -0.20282 0.15 -0.2049 C 0.16909 -0.2204 0.1901 -0.22156 0.21041 -0.22664 C 0.22343 -0.22456 0.23506 -0.21577 0.24843 -0.21369 C 0.25572 -0.20953 0.26111 -0.20699 0.26753 -0.21577 C 0.26822 -0.21809 0.26961 -0.22248 0.26961 -0.22225 " pathEditMode="relative" rAng="0" ptsTypes="fffffffffffffffA">
                                      <p:cBhvr>
                                        <p:cTn id="71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0" y="-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3654E-7 C 0.01771 0.01133 0.03403 0.0222 0.05226 0.03076 C 0.06545 0.037 0.07952 0.04024 0.09236 0.04718 C 0.11598 0.06013 0.14236 0.07054 0.16771 0.07585 C 0.17257 0.07678 0.2066 0.07979 0.2092 0.08002 C 0.24861 0.08765 0.28976 0.08349 0.32934 0.0821 C 0.3349 0.07909 0.34236 0.0777 0.34775 0.07377 C 0.3566 0.0673 0.36441 0.05758 0.37396 0.05342 C 0.38039 0.04671 0.38716 0.04278 0.39393 0.037 C 0.40122 0.03099 0.40209 0.02844 0.4092 0.02474 C 0.41372 0.02243 0.41841 0.02058 0.42309 0.0185 C 0.42466 0.01781 0.42778 0.01642 0.42778 0.01642 C 0.44063 0.00462 0.42431 0.01873 0.43698 0.01041 C 0.44914 0.00254 0.46025 -0.00833 0.4724 -0.01642 C 0.47761 -0.01989 0.48507 -0.02105 0.48924 -0.0266 " pathEditMode="relative" ptsTypes="ffffffffffffffA">
                                      <p:cBhvr>
                                        <p:cTn id="7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1.71138E-6 C -0.00139 0.00555 -0.00365 0.01064 -0.00469 0.01642 C -0.00712 0.02937 -0.00747 0.04256 -0.01077 0.05528 C -0.01129 0.06545 -0.01233 0.07586 -0.01233 0.08603 C -0.01233 0.12442 -0.01216 0.16258 -0.01077 0.20097 C -0.01025 0.21578 -0.00504 0.22965 -0.00313 0.24399 C -0.00139 0.25671 -0.00087 0.26989 0.00468 0.28076 C 0.01024 0.30366 0.01961 0.32355 0.03072 0.34228 C 0.03124 0.34436 0.03159 0.34667 0.03229 0.34852 C 0.03315 0.3506 0.03472 0.35222 0.03541 0.35454 C 0.03906 0.36587 0.04079 0.37627 0.04774 0.38529 C 0.05034 0.3957 0.05572 0.40356 0.0585 0.41397 C 0.06614 0.44288 0.06058 0.43109 0.0677 0.44473 C 0.07013 0.45467 0.07048 0.46531 0.07239 0.47549 C 0.07343 0.49723 0.0743 0.51966 0.0769 0.54117 C 0.07916 0.56083 0.08558 0.58118 0.08923 0.6006 C 0.08975 0.61564 0.08992 0.63067 0.09079 0.6457 C 0.09097 0.64848 0.09236 0.6538 0.09236 0.6538 " pathEditMode="relative" ptsTypes="fffffffffffffffff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0389E-6 C 0.01215 -0.07886 0.00347 -0.21623 0.00156 -0.30319 C 0.00087 -0.33395 -0.00625 -0.36517 -0.00625 -0.39546 " pathEditMode="relative" ptsTypes="ffA">
                                      <p:cBhvr>
                                        <p:cTn id="8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67" y="2441113"/>
            <a:ext cx="2323309" cy="148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176" y="1"/>
            <a:ext cx="2359454" cy="17144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78" y="4592288"/>
            <a:ext cx="2326498" cy="155875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4071942"/>
            <a:ext cx="1951982" cy="1413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" y="88652"/>
            <a:ext cx="2090737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5725914"/>
            <a:ext cx="1684773" cy="113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5429264"/>
            <a:ext cx="1569324" cy="111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9" y="1566400"/>
            <a:ext cx="17319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500"/>
            <a:ext cx="154858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797" y="1337875"/>
            <a:ext cx="205802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71" y="2996397"/>
            <a:ext cx="192087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395" y="1703719"/>
            <a:ext cx="1974850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screen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ackgroundRemoval t="541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909" y="4473545"/>
            <a:ext cx="1461799" cy="9942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8" y="4198874"/>
            <a:ext cx="1189856" cy="18178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="" xmlns:a14="http://schemas.microsoft.com/office/drawing/2010/main">
                  <a14:imgLayer r:embed="rId19">
                    <a14:imgEffect>
                      <a14:backgroundRemoval t="9794" b="100000" l="0" r="8996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72" y="5376167"/>
            <a:ext cx="2002563" cy="14999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49" y="88652"/>
            <a:ext cx="1502961" cy="11257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20" y="3038343"/>
            <a:ext cx="1542840" cy="11556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1816827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8797E-6 C 0.01216 0.02521 0.02986 0.04787 0.04566 0.06915 C 0.05382 0.08002 0.05816 0.08742 0.06858 0.09274 C 0.09115 0.11771 0.11476 0.12766 0.1408 0.14269 C 0.15973 0.15379 0.17848 0.16651 0.19705 0.17854 C 0.20469 0.18894 0.21858 0.19311 0.22865 0.20004 C 0.23924 0.20744 0.24948 0.21276 0.26042 0.21924 C 0.275 0.2278 0.28577 0.23959 0.30087 0.24537 C 0.31007 0.25555 0.31893 0.25879 0.329 0.26688 C 0.33889 0.27474 0.34827 0.28584 0.35903 0.2907 C 0.36875 0.30041 0.37778 0.30458 0.38872 0.3099 C 0.40035 0.31545 0.41059 0.32423 0.4224 0.32909 C 0.43663 0.33487 0.45157 0.33626 0.46615 0.33834 C 0.48386 0.34805 0.50174 0.35569 0.5191 0.36702 C 0.52379 0.37558 0.53091 0.38737 0.53854 0.39084 C 0.53976 0.39338 0.54028 0.39593 0.54184 0.39824 C 0.54341 0.40032 0.54584 0.40055 0.54723 0.40263 C 0.54844 0.40471 0.54775 0.40818 0.54913 0.41003 C 0.55955 0.42414 0.57552 0.43015 0.58959 0.43385 C 0.59202 0.43316 0.59514 0.43432 0.59653 0.43154 C 0.59879 0.42738 0.58941 0.41882 0.58785 0.41489 " pathEditMode="relative" rAng="0" ptsTypes="ffffffffffffffffffff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00" y="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11 0.05342 C 0.14826 0.05689 0.23541 0.05342 0.32257 0.05134 C 0.37586 0.04764 0.42934 0.05204 0.48264 0.05342 C 0.49427 0.05597 0.50902 0.06314 0.521 0.0636 C 0.53993 0.06429 0.55902 0.0636 0.57795 0.0636 " pathEditMode="relative" rAng="0" ptsTypes="ffff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2 -0.0451 C 0.15573 -0.01619 0.23142 -0.02267 0.29843 -0.02035 C 0.3802 -0.01735 0.46145 -0.00972 0.54305 -0.00602 C 0.57066 -0.00255 0.59809 0.00508 0.62604 0.00624 C 0.70503 0.00925 0.66302 0.00786 0.75225 0.0104 C 0.78211 0.01387 0.81145 0.01434 0.84149 0.01225 C 0.84409 0.01156 0.84652 0.0111 0.84913 0.0104 C 0.85121 0.00971 0.85538 0.00832 0.85538 0.00855 " pathEditMode="relative" rAng="0" ptsTypes="fffffff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0" y="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46716E-6 C 0.00347 -0.003 0.00764 -0.00462 0.01077 -0.00809 C 0.01215 -0.00971 0.0125 -0.01248 0.01389 -0.01433 C 0.01511 -0.01595 0.01684 -0.01688 0.0184 -0.01826 C 0.03438 -0.04671 0.0007 0.01134 0.04306 -0.04509 C 0.05972 -0.06729 0.07934 -0.08533 0.09688 -0.10638 C 0.12587 -0.1413 0.15365 -0.17876 0.18455 -0.21091 C 0.20156 -0.22872 0.22031 -0.24491 0.23854 -0.2604 C 0.24254 -0.26364 0.24566 -0.2685 0.24931 -0.27243 C 0.25018 -0.27335 0.2757 -0.2974 0.2816 -0.30527 C 0.28438 -0.30897 0.28629 -0.31382 0.28924 -0.31752 C 0.29809 -0.32816 0.30903 -0.33834 0.3184 -0.34828 C 0.3309 -0.37465 0.3441 -0.40147 0.35851 -0.42622 C 0.38125 -0.46507 0.35 -0.41049 0.37535 -0.45073 C 0.38299 -0.46299 0.38854 -0.47872 0.39844 -0.48774 C 0.40799 -0.50855 0.42327 -0.5215 0.43698 -0.53677 C 0.44167 -0.54208 0.44497 -0.54764 0.45087 -0.5511 " pathEditMode="relative" ptsTypes="ffffffffffffffffA">
                                      <p:cBhvr>
                                        <p:cTn id="2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93 -0.03885 C 0.21528 -0.037 0.36545 -0.03446 0.5158 -0.03677 C 0.5875 -0.04487 0.65938 -0.03353 0.73108 -0.04093 C 0.75712 -0.04672 0.73733 -0.04302 0.79115 -0.04302 " pathEditMode="relative" rAng="0" ptsTypes="fffA">
                                      <p:cBhvr>
                                        <p:cTn id="2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1.85939E-6 C 0.01043 0.00717 0.02952 0.01203 0.0415 0.01226 C 0.12536 0.01457 0.15626 0.01434 0.2231 0.01434 " pathEditMode="relative" ptsTypes="ff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94265E-7 C 0.04289 0.06915 0.10365 0.05805 0.14723 0.06406 C 0.17309 0.0673 0.2099 0.07516 0.23473 0.07586 C 0.32344 0.07794 0.4125 0.07586 0.50139 0.07586 " pathEditMode="relative" rAng="0" ptsTypes="fffA">
                                      <p:cBhvr>
                                        <p:cTn id="36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09066E-6 C 0.01059 0.00763 0.00694 0.01249 0.01944 0.01596 C 0.05659 0.05088 0.09878 0.06753 0.13889 0.09435 C 0.16145 0.10939 0.1835 0.12558 0.2059 0.14061 C 0.21927 0.14986 0.23402 0.15472 0.24687 0.16582 C 0.25989 0.17738 0.271 0.18362 0.28593 0.18917 C 0.30191 0.20166 0.32118 0.20721 0.33836 0.2167 C 0.3552 0.22571 0.37326 0.23959 0.39062 0.24653 C 0.41909 0.25832 0.44774 0.26688 0.47743 0.26989 C 0.47187 0.26549 0.46753 0.26272 0.46093 0.26272 " pathEditMode="relative" rAng="0" ptsTypes="fffffffffA">
                                      <p:cBhvr>
                                        <p:cTn id="41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0" y="1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59759E-6 C 0.00417 0.01689 0.0158 0.03354 0.02292 0.03701 C 0.0283 0.04441 0.03403 0.04741 0.04011 0.04926 C 0.054 0.06291 0.06806 0.07517 0.08247 0.0821 C 0.09028 0.09066 0.08091 0.08141 0.09254 0.08812 C 0.09757 0.09112 0.10244 0.09876 0.10764 0.10246 C 0.11441 0.1124 0.1224 0.1124 0.12987 0.11471 C 0.1349 0.11633 0.13994 0.12073 0.14497 0.12304 C 0.15087 0.12558 0.15695 0.12651 0.16285 0.12905 C 0.16789 0.12836 0.17292 0.1272 0.17796 0.1272 C 0.18039 0.1272 0.18264 0.13136 0.18525 0.13136 " pathEditMode="relative" rAng="0" ptsTypes="ffffffffffA">
                                      <p:cBhvr>
                                        <p:cTn id="46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0" y="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11055 C 0.01632 -0.06291 0.04218 -0.04626 0.06198 -0.0303 C 0.08767 -0.00972 0.11319 0.01665 0.13975 0.02428 C 0.17986 0.03607 0.22031 0.03815 0.26041 0.04301 C 0.2927 0.04717 0.35694 0.05272 0.3875 0.0555 C 0.48107 0.03885 0.57725 0.03538 0.66857 -0.05528 C 0.7368 -0.04903 0.71302 -0.04903 0.7401 -0.04903 " pathEditMode="relative" rAng="0" ptsTypes="ffffffA">
                                      <p:cBhvr>
                                        <p:cTn id="5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0" y="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45051E-6 C 0.02205 0.03562 0.05226 0.04556 0.08021 0.06383 C 0.08524 0.06684 0.08959 0.07285 0.09479 0.0754 C 0.10087 0.0784 0.10747 0.07863 0.11389 0.08025 C 0.13681 0.08673 0.15938 0.09367 0.18247 0.0969 C 0.20243 0.10407 0.19931 0.10454 0.21893 0.10616 C 0.24045 0.10801 0.28334 0.11101 0.28334 0.11124 C 0.31424 0.12119 0.34549 0.12535 0.37674 0.13229 C 0.39722 0.13691 0.41736 0.14339 0.43802 0.14663 C 0.47101 0.15727 0.50399 0.16998 0.5375 0.17715 C 0.54965 0.17993 0.56181 0.18132 0.57396 0.18455 C 0.5875 0.19196 0.56893 0.18178 0.58281 0.18895 C 0.58577 0.19057 0.59149 0.19381 0.59149 0.19404 C 0.59306 0.19542 0.5941 0.19751 0.59584 0.19866 C 0.59861 0.20074 0.60469 0.20352 0.60469 0.20375 C 0.60955 0.21138 0.62136 0.22295 0.62795 0.22688 C 0.63021 0.22826 0.63281 0.22826 0.63542 0.22942 C 0.63837 0.23058 0.6441 0.23428 0.6441 0.23451 C 0.65035 0.24145 0.65399 0.24029 0.66146 0.24353 C 0.67639 0.24977 0.66424 0.24838 0.67778 0.24838 " pathEditMode="relative" rAng="0" ptsTypes="fffffffffffffffffffA">
                                      <p:cBhvr>
                                        <p:cTn id="5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3 0.00416 C 0.1066 0.00624 0.11094 0.00763 0.11476 0.0104 C 0.11667 0.01179 0.11753 0.01503 0.11944 0.01642 C 0.1217 0.01803 0.12465 0.01757 0.12708 0.0185 C 0.14514 0.0259 0.16354 0.03168 0.18246 0.03492 C 0.21146 0.04972 0.2434 0.05804 0.27326 0.06984 C 0.30885 0.08395 0.34566 0.10476 0.38246 0.11285 C 0.41927 0.12095 0.46528 0.1191 0.50243 0.12095 C 0.50764 0.12164 0.51267 0.12257 0.51788 0.12303 C 0.53021 0.12396 0.54253 0.12396 0.55486 0.12511 C 0.56024 0.12557 0.56684 0.12904 0.5717 0.13136 C 0.58298 0.13644 0.60104 0.13737 0.61163 0.13737 " pathEditMode="relative" ptsTypes="fffffffffff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1.66512E-7 C 0.00121 -0.02752 -0.00191 -0.0518 -0.00486 -0.07863 C -0.00382 -0.15264 -0.01354 -0.24191 0.02604 -0.30574 C 0.03455 -0.3358 0.02448 -0.30666 0.03524 -0.32539 C 0.04236 -0.33765 0.04791 -0.35315 0.05521 -0.36494 C 0.05729 -0.36818 0.06059 -0.37026 0.06267 -0.3735 C 0.06493 -0.37673 0.06632 -0.38067 0.06805 -0.38437 C 0.06996 -0.38876 0.071 -0.39385 0.07361 -0.39778 C 0.07534 -0.40032 0.07864 -0.40148 0.08073 -0.40402 C 0.09045 -0.41698 0.09514 -0.429 0.10625 -0.43918 C 0.11128 -0.44958 0.11892 -0.4593 0.12639 -0.46739 C 0.13021 -0.47155 0.13611 -0.4734 0.13906 -0.47849 C 0.14323 -0.48566 0.15364 -0.49792 0.15364 -0.49769 C 0.1625 -0.52914 0.15191 -0.49746 0.16267 -0.51781 C 0.16771 -0.52706 0.17083 -0.53862 0.17552 -0.54834 C 0.1776 -0.55227 0.1809 -0.55527 0.18298 -0.5592 C 0.18941 -0.57123 0.18368 -0.56429 0.18819 -0.57655 C 0.19097 -0.58372 0.19444 -0.59158 0.19722 -0.59852 C 0.20156 -0.60916 0.20798 -0.61864 0.21198 -0.62905 " pathEditMode="relative" rAng="0" ptsTypes="ffffffffffffffffffA">
                                      <p:cBhvr>
                                        <p:cTn id="6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0" y="-3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04348E-6 C 0.01094 0.02035 0.02205 0.04116 0.03541 0.05943 C 0.0375 0.06244 0.04028 0.06429 0.04253 0.06683 C 0.04548 0.0703 0.04826 0.07377 0.05069 0.07747 C 0.0592 0.08996 0.06684 0.10407 0.07673 0.11471 C 0.09496 0.13459 0.07743 0.1117 0.09687 0.13575 C 0.10416 0.14454 0.11111 0.15379 0.11823 0.16258 C 0.13038 0.17807 0.14653 0.18802 0.16076 0.19981 C 0.17309 0.20999 0.18993 0.22386 0.20451 0.22965 C 0.21041 0.2352 0.21666 0.24583 0.22344 0.2493 C 0.22969 0.25231 0.23437 0.2574 0.2401 0.2611 C 0.24305 0.26295 0.24653 0.26364 0.24948 0.26549 C 0.25642 0.26965 0.2625 0.27613 0.26962 0.27914 C 0.27083 0.28099 0.27187 0.2833 0.27309 0.28492 C 0.27413 0.28631 0.27569 0.28654 0.27673 0.28792 C 0.28021 0.29255 0.27934 0.29602 0.28385 0.30157 C 0.28715 0.31383 0.28489 0.30781 0.29097 0.31938 C 0.30139 0.3395 0.28802 0.32169 0.29566 0.3314 " pathEditMode="relative" rAng="0" ptsTypes="fffffffffffffffffA">
                                      <p:cBhvr>
                                        <p:cTn id="71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0" y="1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380</TotalTime>
  <Words>24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Spring</vt:lpstr>
      <vt:lpstr>Интерактивная игра по экологическому воспитанию «Большое путешествие»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щас</dc:creator>
  <cp:lastModifiedBy>наташа</cp:lastModifiedBy>
  <cp:revision>49</cp:revision>
  <dcterms:created xsi:type="dcterms:W3CDTF">2016-01-21T12:34:59Z</dcterms:created>
  <dcterms:modified xsi:type="dcterms:W3CDTF">2016-02-13T20:07:10Z</dcterms:modified>
</cp:coreProperties>
</file>