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61" r:id="rId3"/>
    <p:sldId id="257" r:id="rId4"/>
    <p:sldId id="25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9" d="100"/>
          <a:sy n="69" d="100"/>
        </p:scale>
        <p:origin x="-14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microsoft.com/office/2007/relationships/hdphoto" Target="../media/hdphoto3.wdp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microsoft.com/office/2007/relationships/hdphoto" Target="../media/hdphoto2.wdp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1.jpeg"/><Relationship Id="rId9" Type="http://schemas.microsoft.com/office/2007/relationships/hdphoto" Target="../media/hdphoto1.wdp"/><Relationship Id="rId1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27584" y="1844824"/>
            <a:ext cx="7117180" cy="1470025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Интерактивная игра по экологическому воспитанию «Большое путешествие»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55576" y="4365104"/>
            <a:ext cx="7117180" cy="861420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Автор: Кох Наталья Викторовна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воспитатель МДОБУ детский сад № 38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Кореновск</a:t>
            </a:r>
            <a:endParaRPr lang="ru-RU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402327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59632" y="404664"/>
            <a:ext cx="7117178" cy="1468800"/>
          </a:xfrm>
        </p:spPr>
        <p:txBody>
          <a:bodyPr/>
          <a:lstStyle/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игры: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1187624" y="2492896"/>
            <a:ext cx="7992888" cy="324036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ru-RU" sz="16000" dirty="0">
                <a:solidFill>
                  <a:schemeClr val="tx1"/>
                </a:solidFill>
              </a:rPr>
              <a:t>закрепить знание детей </a:t>
            </a:r>
            <a:r>
              <a:rPr lang="ru-RU" sz="16000" dirty="0" smtClean="0">
                <a:solidFill>
                  <a:schemeClr val="tx1"/>
                </a:solidFill>
              </a:rPr>
              <a:t>о</a:t>
            </a:r>
          </a:p>
          <a:p>
            <a:pPr algn="l"/>
            <a:r>
              <a:rPr lang="ru-RU" sz="16000" dirty="0" smtClean="0">
                <a:solidFill>
                  <a:schemeClr val="tx1"/>
                </a:solidFill>
              </a:rPr>
              <a:t>разнообразии  </a:t>
            </a:r>
            <a:r>
              <a:rPr lang="ru-RU" sz="16000" dirty="0">
                <a:solidFill>
                  <a:schemeClr val="tx1"/>
                </a:solidFill>
              </a:rPr>
              <a:t>жизни </a:t>
            </a:r>
            <a:r>
              <a:rPr lang="ru-RU" sz="16000" dirty="0" smtClean="0">
                <a:solidFill>
                  <a:schemeClr val="tx1"/>
                </a:solidFill>
              </a:rPr>
              <a:t>в</a:t>
            </a:r>
          </a:p>
          <a:p>
            <a:pPr algn="l"/>
            <a:r>
              <a:rPr lang="ru-RU" sz="16000" dirty="0" smtClean="0">
                <a:solidFill>
                  <a:schemeClr val="tx1"/>
                </a:solidFill>
              </a:rPr>
              <a:t>разных климатических</a:t>
            </a:r>
          </a:p>
          <a:p>
            <a:pPr algn="l"/>
            <a:r>
              <a:rPr lang="ru-RU" sz="16000" dirty="0" smtClean="0">
                <a:solidFill>
                  <a:schemeClr val="tx1"/>
                </a:solidFill>
              </a:rPr>
              <a:t>зонах </a:t>
            </a:r>
            <a:r>
              <a:rPr lang="ru-RU" sz="16000" dirty="0">
                <a:solidFill>
                  <a:schemeClr val="tx1"/>
                </a:solidFill>
              </a:rPr>
              <a:t>земного </a:t>
            </a:r>
            <a:r>
              <a:rPr lang="ru-RU" sz="16000" dirty="0" smtClean="0">
                <a:solidFill>
                  <a:schemeClr val="tx1"/>
                </a:solidFill>
              </a:rPr>
              <a:t>шара.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0741840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864" y="1"/>
            <a:ext cx="2457766" cy="178592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64" y="2441113"/>
            <a:ext cx="2540812" cy="1627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64" y="4592287"/>
            <a:ext cx="2571736" cy="17230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267" y="519695"/>
            <a:ext cx="1802916" cy="1123355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36" y="2357430"/>
            <a:ext cx="2325213" cy="1547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84" y="214290"/>
            <a:ext cx="2694759" cy="1794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2571744"/>
            <a:ext cx="1106339" cy="1604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6" y="4786322"/>
            <a:ext cx="986975" cy="148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04" y="5098056"/>
            <a:ext cx="1643074" cy="10933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1984747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54 -0.00948 C 0.09757 -0.04324 0.1566 -0.07701 0.21996 0.0377 C 0.28333 0.15241 0.35087 0.41559 0.41857 0.67901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00" y="3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65402E-6 C 0.0066 -0.02613 -0.00434 0.01527 0.00469 -0.01225 C 0.0092 -0.02613 0.01181 -0.04278 0.01545 -0.05735 C 0.01736 -0.06475 0.02552 -0.06568 0.02934 -0.07169 C 0.04097 -0.08973 0.05052 -0.0932 0.06632 -0.10037 C 0.07431 -0.10407 0.08247 -0.11008 0.0908 -0.11262 C 0.11007 -0.11841 0.1316 -0.11771 0.15087 -0.11887 C 0.17587 -0.12257 0.20104 -0.12373 0.22622 -0.12511 C 0.25486 -0.12858 0.28368 -0.12326 0.31233 -0.12095 C 0.32517 -0.11817 0.33854 -0.11401 0.35087 -0.10869 C 0.35972 -0.10499 0.36823 -0.09921 0.37708 -0.0962 C 0.38073 -0.09297 0.38663 -0.08788 0.3908 -0.08603 C 0.39722 -0.08302 0.40451 -0.08395 0.41094 -0.08002 C 0.4151 -0.07747 0.41875 -0.07308 0.42309 -0.07169 C 0.42882 -0.06984 0.43472 -0.06868 0.4401 -0.06568 C 0.45417 -0.05781 0.46823 -0.05018 0.48316 -0.04509 C 0.48906 -0.03978 0.49635 -0.03769 0.50156 -0.03076 C 0.50747 -0.02289 0.50417 -0.02544 0.51094 -0.02243 C 0.52604 -0.00231 0.50625 -0.02706 0.52014 -0.01434 C 0.52604 -0.00902 0.52691 -0.00115 0.53385 0.00208 C 0.5349 0.00417 0.53559 0.00648 0.53698 0.0081 C 0.53976 0.01133 0.54618 0.01642 0.54618 0.01642 C 0.55087 0.02567 0.56129 0.03122 0.56927 0.03492 C 0.5724 0.03909 0.57535 0.04302 0.57847 0.04718 C 0.58108 0.05065 0.58785 0.05528 0.58785 0.05528 C 0.58993 0.05944 0.59184 0.06337 0.59392 0.06753 C 0.59497 0.06961 0.59705 0.07378 0.59705 0.07378 C 0.59913 0.08742 0.59861 0.08048 0.59861 0.09436 " pathEditMode="relative" ptsTypes="fffffffffffffffffffffffffff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3867E-6 C 0.00313 -0.00046 0.01372 -0.00046 0.01841 -0.00393 C 0.01979 -0.00508 0.03507 -0.01618 0.03698 -0.01827 C 0.03872 -0.02012 0.03976 -0.02289 0.0415 -0.02451 C 0.04479 -0.02752 0.04879 -0.02821 0.05226 -0.03052 C 0.06216 -0.04371 0.07674 -0.04902 0.08924 -0.05735 C 0.10851 -0.07007 0.12657 -0.08718 0.14775 -0.09412 C 0.2566 -0.09158 0.36511 -0.08718 0.47379 -0.08395 C 0.5 -0.0814 0.52622 -0.07955 0.55226 -0.07562 C 0.57101 -0.06822 0.59393 -0.07146 0.61389 -0.06753 C 0.62205 -0.05989 0.63472 -0.05966 0.64462 -0.05735 C 0.65834 -0.05111 0.64288 -0.05758 0.67535 -0.05319 C 0.68143 -0.05226 0.68959 -0.04764 0.69532 -0.04509 C 0.7066 -0.04024 0.71927 -0.04 0.73073 -0.03885 C 0.73663 -0.03677 0.74045 -0.03307 0.74618 -0.03052 C 0.74983 -0.02312 0.74757 -0.02567 0.75226 -0.02243 " pathEditMode="relative" ptsTypes="fffffffffffffffA">
                                      <p:cBhvr>
                                        <p:cTn id="16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41 -0.04925 C -0.3007 -0.05503 -0.30434 -0.06382 -0.30955 -0.07168 C -0.3125 -0.07607 -0.31667 -0.07908 -0.31875 -0.08416 C -0.31979 -0.08694 -0.32066 -0.08971 -0.32188 -0.09226 C -0.32379 -0.09642 -0.32795 -0.10451 -0.32795 -0.10428 C -0.32882 -0.10937 -0.3316 -0.11399 -0.33108 -0.11885 C -0.33056 -0.1244 -0.31927 -0.1415 -0.31719 -0.14567 C -0.30226 -0.17549 -0.28837 -0.18428 -0.26337 -0.1926 C -0.25781 -0.19769 -0.25243 -0.19723 -0.24653 -0.20093 C -0.23195 -0.21041 -0.21493 -0.21642 -0.19879 -0.22127 C -0.17656 -0.23653 -0.14757 -0.23399 -0.12344 -0.23561 C -0.06892 -0.24786 -0.00226 -0.23931 0.05347 -0.23769 C 0.06736 -0.23885 0.07795 -0.23838 0.09045 -0.24393 C 0.09531 -0.24856 0.09305 -0.24809 0.09653 -0.24809 " pathEditMode="relative" rAng="0" ptsTypes="fffffffffffffA">
                                      <p:cBhvr>
                                        <p:cTn id="21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0" y="-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53284E-7 C 0.00243 0.01896 0.00643 0.02891 0.01545 0.04302 C 0.02222 0.05342 0.0283 0.06406 0.03698 0.07169 C 0.0415 0.08141 0.04983 0.0895 0.05695 0.09621 C 0.05886 0.09806 0.06129 0.09852 0.06302 0.10037 C 0.07275 0.11101 0.08038 0.12188 0.0908 0.13113 C 0.09792 0.14385 0.09358 0.13691 0.10469 0.15171 C 0.10677 0.15449 0.10729 0.15888 0.1092 0.16189 C 0.1125 0.16697 0.11632 0.17137 0.11997 0.17623 C 0.12344 0.18085 0.12448 0.18756 0.12761 0.19265 C 0.13247 0.20074 0.13681 0.20883 0.1415 0.21716 C 0.14549 0.23335 0.15712 0.25046 0.16302 0.26642 C 0.1717 0.29001 0.17865 0.31499 0.1908 0.33603 C 0.19757 0.36286 0.22014 0.38714 0.23837 0.39963 C 0.27014 0.39801 0.29445 0.395 0.32622 0.39339 C 0.33542 0.39015 0.34462 0.38853 0.35382 0.38529 C 0.36059 0.37928 0.36841 0.37627 0.37535 0.37095 C 0.37865 0.36841 0.38143 0.3654 0.38455 0.36263 C 0.38663 0.36078 0.3908 0.35661 0.3908 0.35661 C 0.39757 0.34251 0.40816 0.32932 0.41684 0.31753 C 0.42379 0.30828 0.42587 0.2981 0.43386 0.2907 C 0.43768 0.2759 0.43177 0.29602 0.4415 0.27636 C 0.4507 0.25763 0.43768 0.27336 0.4507 0.26018 C 0.45382 0.24838 0.44983 0.25925 0.45695 0.25 C 0.46233 0.24283 0.46684 0.23265 0.47222 0.22549 C 0.47413 0.22294 0.47656 0.22179 0.47847 0.21924 C 0.48681 0.20814 0.49393 0.19426 0.50156 0.18224 C 0.5092 0.16975 0.53177 0.15055 0.54306 0.14547 C 0.54948 0.13899 0.55625 0.13414 0.56302 0.12905 C 0.57084 0.12327 0.57587 0.11563 0.58455 0.11263 C 0.59896 0.09413 0.61841 0.08002 0.63542 0.06545 C 0.64097 0.06059 0.64601 0.05435 0.65226 0.05111 C 0.67483 0.03978 0.69983 0.03862 0.72309 0.03076 C 0.73716 0.02128 0.75209 0.01619 0.76771 0.01434 C 0.77431 0.01341 0.78768 0.01226 0.78768 0.01226 " pathEditMode="relative" ptsTypes="ffffffffffffffffffffffffffffffffffA">
                                      <p:cBhvr>
                                        <p:cTn id="2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5.78168E-6 C -0.0066 -0.00577 -0.01337 -0.01063 -0.01996 -0.01641 C -0.02569 -0.0215 -0.02708 -0.01919 -0.03229 -0.02266 C -0.03837 -0.02659 -0.04392 -0.03168 -0.04931 -0.03699 C -0.06181 -0.06266 -0.04184 -0.02335 -0.05694 -0.04717 C -0.05833 -0.04948 -0.05868 -0.05272 -0.06007 -0.05526 C -0.06424 -0.06313 -0.06927 -0.07238 -0.07378 -0.08001 C -0.07552 -0.08302 -0.07812 -0.0851 -0.08003 -0.0881 C -0.09028 -0.10499 -0.09844 -0.12534 -0.10469 -0.14546 C -0.10608 -0.15471 -0.10868 -0.15957 -0.11076 -0.16812 C -0.1158 -0.22108 -0.11979 -0.2826 -0.08316 -0.31567 C -0.06927 -0.32816 -0.08316 -0.32076 -0.0724 -0.32585 C -0.07031 -0.32862 -0.06875 -0.33209 -0.06615 -0.33417 C -0.06337 -0.33625 -0.05694 -0.3381 -0.05694 -0.3381 C -0.05017 -0.34504 -0.04375 -0.34782 -0.03542 -0.35059 C -0.03038 -0.35476 -0.02552 -0.35614 -0.01996 -0.35869 C -0.0026 -0.35799 0.01493 -0.35822 0.03229 -0.35661 C 0.04132 -0.35568 0.04271 -0.35106 0.05069 -0.34851 C 0.05938 -0.34574 0.06806 -0.34412 0.07691 -0.34227 C 0.10903 -0.33556 0.14045 -0.32723 0.17222 -0.31775 C 0.17778 -0.31613 0.18524 -0.31012 0.18924 -0.30735 C 0.19601 -0.30272 0.20365 -0.30064 0.21076 -0.29717 C 0.2375 -0.28422 0.2658 -0.27589 0.29375 -0.27057 C 0.32309 -0.25762 0.35365 -0.25462 0.38455 -0.25207 C 0.39323 -0.24907 0.40208 -0.24745 0.41076 -0.24398 C 0.4158 -0.2419 0.42205 -0.2382 0.4276 -0.23773 C 0.44514 -0.23658 0.48004 -0.23565 0.48004 -0.23565 " pathEditMode="relative" ptsTypes="ffffffffffffffffffffffffffA">
                                      <p:cBhvr>
                                        <p:cTn id="3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788568" cy="1785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575" y="0"/>
            <a:ext cx="3359425" cy="244111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39210"/>
            <a:ext cx="2714612" cy="1818790"/>
          </a:xfrm>
          <a:prstGeom prst="rect">
            <a:avLst/>
          </a:prstGeom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40" y="2500306"/>
            <a:ext cx="1049337" cy="156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24" y="3920595"/>
            <a:ext cx="1142976" cy="1142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68" y="4857760"/>
            <a:ext cx="1306301" cy="142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ackgroundRemoval t="315" b="92598" l="5215" r="8681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6" y="3857628"/>
            <a:ext cx="1075797" cy="20954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screen"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backgroundRemoval t="10000" b="96508" l="9845" r="89896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62" y="2285992"/>
            <a:ext cx="1181788" cy="19288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2" cstate="screen">
            <a:extLst>
              <a:ext uri="{BEBA8EAE-BF5A-486C-A8C5-ECC9F3942E4B}">
                <a14:imgProps xmlns="" xmlns:a14="http://schemas.microsoft.com/office/drawing/2010/main">
                  <a14:imgLayer r:embed="rId13">
                    <a14:imgEffect>
                      <a14:backgroundRemoval t="2061" b="96970" l="10182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678" y="0"/>
            <a:ext cx="2214554" cy="2214554"/>
          </a:xfrm>
          <a:prstGeom prst="rect">
            <a:avLst/>
          </a:prstGeom>
        </p:spPr>
      </p:pic>
      <p:pic>
        <p:nvPicPr>
          <p:cNvPr id="12" name="Рисунок 11" descr="i.jpg"/>
          <p:cNvPicPr>
            <a:picLocks noChangeAspect="1"/>
          </p:cNvPicPr>
          <p:nvPr/>
        </p:nvPicPr>
        <p:blipFill>
          <a:blip r:embed="rId14">
            <a:clrChange>
              <a:clrFrom>
                <a:srgbClr val="FDFEFF"/>
              </a:clrFrom>
              <a:clrTo>
                <a:srgbClr val="FD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9058" y="2800278"/>
            <a:ext cx="1428760" cy="12865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6212729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57 0.01919 C -0.05244 0.04787 -0.05157 0.08071 -0.05625 0.10939 C -0.06025 0.13436 -0.06528 0.16096 -0.07171 0.18501 C -0.0783 0.21022 -0.08907 0.23335 -0.0948 0.25879 C -0.1007 0.28492 -0.10712 0.31013 -0.11632 0.33464 C -0.1224 0.35083 -0.13056 0.3654 -0.13629 0.38182 C -0.1441 0.40356 -0.13994 0.4031 -0.14862 0.42275 C -0.1599 0.44819 -0.1757 0.48265 -0.19011 0.50485 C -0.20539 0.52844 -0.22778 0.54047 -0.24549 0.56013 C -0.2665 0.58325 -0.28525 0.61193 -0.31164 0.62373 C -0.329 0.62188 -0.34306 0.61887 -0.35938 0.61147 C -0.36494 0.60892 -0.36893 0.60522 -0.37466 0.60314 C -0.3783 0.60176 -0.38542 0.59921 -0.38542 0.59944 " pathEditMode="relative" rAng="0" ptsTypes="ffffffffffff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00" y="30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78 -0.05736 C 0.07535 -0.04441 0.07413 -0.02868 0.06996 -0.01642 C 0.06805 -0.01087 0.06614 -0.00532 0.06389 3.60777E-6 C 0.0625 0.00347 0.06042 0.00647 0.0592 0.01017 C 0.05781 0.0141 0.05746 0.0185 0.05625 0.02243 C 0.05486 0.02729 0.0533 0.03214 0.05156 0.03677 C 0.04757 0.04717 0.04288 0.05712 0.03923 0.06753 C 0.0309 0.09112 0.02673 0.11841 0.01458 0.13922 C 0.01094 0.15194 0.00955 0.16466 0.00382 0.17622 C 0.00278 0.18316 0.00087 0.19426 0.00087 0.20074 C 0.00087 0.21646 0.00035 0.23242 0.00226 0.24791 C 0.00382 0.26156 0.00798 0.26248 0.01302 0.27058 C 0.02239 0.28584 0.03194 0.29972 0.04236 0.31359 C 0.0467 0.33025 0.04687 0.34713 0.04687 0.3647 " pathEditMode="relative" rAng="0" ptsTypes="fffffffffffff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0" y="2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017E-7 C -0.05452 -0.00277 -0.09913 -0.00902 -0.15156 -0.01388 C -0.2158 -0.03284 -0.27969 -0.02081 -0.34445 -0.0185 C -0.36962 -0.01272 -0.39497 -0.00856 -0.42014 -0.00486 C -0.44011 0.00786 -0.45938 0.0155 -0.47986 0.0192 C -0.4934 0.0303 -0.50712 0.0303 -0.52136 0.03284 C -0.56181 0.05111 -0.60313 0.03723 -0.64375 0.02821 C -0.6559 0.02081 -0.6658 0.01272 -0.67813 0.00948 C -0.68472 0.00786 -0.69774 0.00486 -0.69774 0.00532 " pathEditMode="relative" rAng="0" ptsTypes="ffffffff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00" y="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364 -0.00394 C -0.04896 -0.00185 -0.04619 0.00115 -0.04166 -0.00185 C -0.03664 -0.01689 -0.0283 -0.03076 -0.02414 -0.04672 C -0.01997 -0.0636 -0.02205 -0.05574 -0.01771 -0.07054 C -0.01407 -0.10477 -0.01372 -0.13992 -0.01007 -0.17392 C -0.0092 -0.18132 -0.0092 -0.18872 -0.00781 -0.19542 C 0.00122 -0.2389 0.01718 -0.27082 0.03282 -0.30528 C 0.03525 -0.3106 0.03872 -0.31314 0.0415 -0.318 C 0.04619 -0.32655 0.0507 -0.3358 0.05452 -0.34598 C 0.05608 -0.34991 0.0566 -0.35477 0.05799 -0.35893 C 0.06441 -0.37836 0.07083 -0.39871 0.07639 -0.41929 C 0.07744 -0.42253 0.07744 -0.42692 0.07865 -0.42993 C 0.08351 -0.44265 0.09115 -0.45653 0.09827 -0.46462 C 0.10122 -0.46763 0.10452 -0.46924 0.10712 -0.47295 C 0.12257 -0.49584 0.11025 -0.48659 0.11928 -0.49237 C 0.12257 -0.49908 0.12466 -0.50717 0.12796 -0.51388 C 0.13091 -0.51966 0.13386 -0.52521 0.13681 -0.53099 C 0.13785 -0.53331 0.13994 -0.5377 0.13994 -0.53747 C 0.14237 -0.56036 0.13889 -0.53955 0.14445 -0.55273 C 0.14532 -0.55505 0.14532 -0.55898 0.14653 -0.56129 C 0.14844 -0.56476 0.15087 -0.56707 0.15313 -0.56985 C 0.15435 -0.57147 0.15539 -0.57262 0.15643 -0.57424 C 0.15747 -0.57655 0.15869 -0.57817 0.15973 -0.58072 C 0.16129 -0.58465 0.16407 -0.59344 0.16407 -0.5932 C 0.16546 -0.60685 0.16823 -0.62142 0.17501 -0.62581 C 0.18264 -0.63599 0.19254 -0.63715 0.20122 -0.64085 C 0.204 -0.64894 0.20626 -0.65056 0.20226 -0.65796 " pathEditMode="relative" rAng="0" ptsTypes="ffffffffffffffffffffffffffA">
                                      <p:cBhvr>
                                        <p:cTn id="21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0" y="-32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59019E-6 C -0.0007 -0.00277 -0.00052 -0.00601 -0.00174 -0.00809 C -0.00382 -0.01202 -0.01285 -0.01873 -0.0165 -0.02035 C -0.03334 -0.03746 -0.0599 -0.04371 -0.08038 -0.05111 C -0.13837 -0.07238 -0.20973 -0.08695 -0.27014 -0.09181 C -0.279 -0.09505 -0.28091 -0.0962 -0.28959 -0.09805 C -0.3 -0.10014 -0.32049 -0.1043 -0.32049 -0.10407 C -0.33716 -0.11216 -0.35643 -0.11563 -0.37275 -0.12465 C -0.39549 -0.13691 -0.41893 -0.14708 -0.4415 -0.15934 C -0.47813 -0.17969 -0.5132 -0.20606 -0.54775 -0.2308 C -0.56771 -0.24537 -0.58247 -0.26364 -0.60157 -0.28006 C -0.61372 -0.2907 -0.62275 -0.30481 -0.63594 -0.31244 C -0.64566 -0.3277 -0.65712 -0.33904 -0.66858 -0.35152 C -0.67848 -0.36216 -0.68768 -0.37465 -0.69792 -0.38413 C -0.70052 -0.38645 -0.70365 -0.3876 -0.70625 -0.39015 C -0.71441 -0.39801 -0.71893 -0.40749 -0.72917 -0.41073 C -0.73785 -0.41975 -0.74601 -0.42553 -0.75521 -0.43316 C -0.76667 -0.44264 -0.77691 -0.45374 -0.78802 -0.46369 C -0.79809 -0.47294 -0.79427 -0.4697 -0.80417 -0.48635 C -0.80591 -0.48913 -0.80747 -0.49167 -0.8092 -0.49445 C -0.81094 -0.49722 -0.81407 -0.50277 -0.81407 -0.50254 C -0.81528 -0.50763 -0.81841 -0.51202 -0.81893 -0.51711 C -0.81962 -0.52336 -0.80851 -0.53099 -0.80591 -0.53723 " pathEditMode="relative" rAng="0" ptsTypes="ffffffffffffffffffffffA">
                                      <p:cBhvr>
                                        <p:cTn id="26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000" y="-2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79371E-6 C -0.01198 -0.01017 -0.02378 -0.02359 -0.03281 -0.03746 C -0.04201 -0.05157 -0.03073 -0.04186 -0.04201 -0.04995 C -0.0493 -0.06105 -0.05434 -0.07123 -0.06406 -0.07909 C -0.06962 -0.09274 -0.07847 -0.1043 -0.08594 -0.11679 C -0.09167 -0.12673 -0.09653 -0.13806 -0.10243 -0.14801 C -0.10417 -0.15148 -0.10608 -0.15495 -0.10781 -0.15842 C -0.10903 -0.16119 -0.11007 -0.1642 -0.11146 -0.16697 C -0.11371 -0.17114 -0.11892 -0.17946 -0.11892 -0.17923 C -0.12222 -0.19126 -0.11875 -0.18015 -0.12604 -0.19611 C -0.1316 -0.20814 -0.13559 -0.22225 -0.14253 -0.23358 C -0.1441 -0.23589 -0.14635 -0.23751 -0.14792 -0.23982 C -0.14948 -0.24167 -0.15035 -0.24375 -0.15173 -0.24583 C -0.15937 -0.27197 -0.18142 -0.29556 -0.20469 -0.30249 C -0.21215 -0.30758 -0.22239 -0.30805 -0.2283 -0.31475 " pathEditMode="relative" rAng="0" ptsTypes="ffffffffffffffA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00" y="-1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66512E-6 C 0.00711 -0.00856 0.00955 -0.01642 0.01423 -0.02452 C 0.01666 -0.04764 0.01909 -0.07077 0.02396 -0.09413 C 0.02864 -0.12419 0.05034 -0.1531 0.06718 -0.18224 C 0.07187 -0.19889 0.07187 -0.21786 0.09357 -0.23335 C 0.09826 -0.24052 0.10312 -0.24769 0.11041 -0.25463 C 0.11041 -0.26087 0.11041 -0.26712 0.10798 -0.27336 C 0.10555 -0.27729 0.09357 -0.2796 0.09357 -0.28238 " pathEditMode="relative" rAng="0" ptsTypes="fffffffA">
                                      <p:cBhvr>
                                        <p:cTn id="36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0" y="-1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381</TotalTime>
  <Words>40</Words>
  <Application>Microsoft Office PowerPoint</Application>
  <PresentationFormat>Экран (4:3)</PresentationFormat>
  <Paragraphs>9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Spring</vt:lpstr>
      <vt:lpstr>Интерактивная игра по экологическому воспитанию «Большое путешествие»</vt:lpstr>
      <vt:lpstr>Цель игры: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щас</dc:creator>
  <cp:lastModifiedBy>наташа</cp:lastModifiedBy>
  <cp:revision>47</cp:revision>
  <dcterms:created xsi:type="dcterms:W3CDTF">2016-01-21T12:34:59Z</dcterms:created>
  <dcterms:modified xsi:type="dcterms:W3CDTF">2016-02-13T20:05:14Z</dcterms:modified>
</cp:coreProperties>
</file>