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5" r:id="rId5"/>
    <p:sldId id="266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629763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дом\Desktop\фото к проекту дикие животные\DSC0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84784"/>
            <a:ext cx="4764021" cy="3573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-684584" y="1052736"/>
            <a:ext cx="4906888" cy="5616624"/>
          </a:xfrm>
        </p:spPr>
        <p:txBody>
          <a:bodyPr>
            <a:noAutofit/>
          </a:bodyPr>
          <a:lstStyle/>
          <a:p>
            <a:pPr lvl="2"/>
            <a:r>
              <a:rPr lang="ru-RU" sz="2800" dirty="0" smtClean="0"/>
              <a:t>Жил был зайчик  </a:t>
            </a:r>
            <a:br>
              <a:rPr lang="ru-RU" sz="2800" dirty="0" smtClean="0"/>
            </a:br>
            <a:r>
              <a:rPr lang="ru-RU" sz="2800" dirty="0" smtClean="0"/>
              <a:t>Длинные ушки.</a:t>
            </a:r>
            <a:br>
              <a:rPr lang="ru-RU" sz="2800" dirty="0" smtClean="0"/>
            </a:br>
            <a:r>
              <a:rPr lang="ru-RU" sz="2800" dirty="0" smtClean="0"/>
              <a:t>Отморозил зайчик </a:t>
            </a:r>
            <a:br>
              <a:rPr lang="ru-RU" sz="2800" dirty="0" smtClean="0"/>
            </a:br>
            <a:r>
              <a:rPr lang="ru-RU" sz="2800" dirty="0" smtClean="0"/>
              <a:t>Носик на опушке.</a:t>
            </a:r>
            <a:br>
              <a:rPr lang="ru-RU" sz="2800" dirty="0" smtClean="0"/>
            </a:br>
            <a:r>
              <a:rPr lang="ru-RU" sz="2800" dirty="0" smtClean="0"/>
              <a:t>Отморозил носик</a:t>
            </a:r>
            <a:r>
              <a:rPr lang="ru-RU" sz="2800" b="1" dirty="0" smtClean="0"/>
              <a:t> 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Отморозил хвостик  </a:t>
            </a:r>
            <a:br>
              <a:rPr lang="ru-RU" sz="2800" dirty="0" smtClean="0"/>
            </a:br>
            <a:r>
              <a:rPr lang="ru-RU" sz="2800" dirty="0" smtClean="0"/>
              <a:t>И поехал греться  </a:t>
            </a:r>
            <a:br>
              <a:rPr lang="ru-RU" sz="2800" dirty="0" smtClean="0"/>
            </a:br>
            <a:r>
              <a:rPr lang="ru-RU" sz="2800" dirty="0" smtClean="0"/>
              <a:t>К ребятишкам в гости.</a:t>
            </a:r>
            <a:br>
              <a:rPr lang="ru-RU" sz="2800" dirty="0" smtClean="0"/>
            </a:br>
            <a:r>
              <a:rPr lang="ru-RU" sz="2800" dirty="0" smtClean="0"/>
              <a:t>Там тепло и тихо  </a:t>
            </a:r>
            <a:br>
              <a:rPr lang="ru-RU" sz="2800" dirty="0" smtClean="0"/>
            </a:br>
            <a:r>
              <a:rPr lang="ru-RU" sz="2800" dirty="0" smtClean="0"/>
              <a:t>Волка нет  </a:t>
            </a:r>
            <a:br>
              <a:rPr lang="ru-RU" sz="2800" dirty="0" smtClean="0"/>
            </a:br>
            <a:r>
              <a:rPr lang="ru-RU" sz="2800" dirty="0" smtClean="0"/>
              <a:t>И дают морковку на обед.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260648"/>
            <a:ext cx="7947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Пальчиковые игры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6297634"/>
          </a:xfrm>
        </p:spPr>
        <p:txBody>
          <a:bodyPr/>
          <a:lstStyle/>
          <a:p>
            <a:pPr algn="l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116632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Дидактические игры и упражнения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дом\Desktop\фото к проекту дикие животные\DSC00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4020040" cy="3015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3" name="Picture 3" descr="C:\Users\дом\Desktop\режимные моменты ясли\DSC0016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2656"/>
            <a:ext cx="3851920" cy="2888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715436" cy="5572164"/>
          </a:xfrm>
        </p:spPr>
        <p:txBody>
          <a:bodyPr/>
          <a:lstStyle/>
          <a:p>
            <a:pPr algn="l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52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285728"/>
            <a:ext cx="8229600" cy="5869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/>
            <a:r>
              <a:rPr kumimoji="0" lang="ru-RU" sz="133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Этапы проведения проекта:</a:t>
            </a:r>
            <a:br>
              <a:rPr kumimoji="0" lang="ru-RU" sz="133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33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3-Итоговый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ru-RU" sz="10700" dirty="0" smtClean="0">
              <a:latin typeface="+mj-lt"/>
              <a:ea typeface="+mj-ea"/>
              <a:cs typeface="+mj-cs"/>
            </a:endParaRPr>
          </a:p>
          <a:p>
            <a:pPr lvl="0"/>
            <a:r>
              <a:rPr lang="ru-RU" sz="10700" dirty="0" smtClean="0">
                <a:latin typeface="+mj-lt"/>
                <a:ea typeface="+mj-ea"/>
                <a:cs typeface="+mj-cs"/>
              </a:rPr>
              <a:t>- Выставка работ детей для родителей.</a:t>
            </a:r>
          </a:p>
          <a:p>
            <a:pPr lvl="0"/>
            <a:r>
              <a:rPr lang="ru-RU" sz="10700" dirty="0" smtClean="0">
                <a:latin typeface="+mj-lt"/>
                <a:ea typeface="+mj-ea"/>
                <a:cs typeface="+mj-cs"/>
              </a:rPr>
              <a:t>-Проведение досуга: В гостях у тётушки Совы «Загадки о животных»</a:t>
            </a:r>
          </a:p>
          <a:p>
            <a:pPr lvl="0">
              <a:buFontTx/>
              <a:buChar char="-"/>
            </a:pPr>
            <a:r>
              <a:rPr lang="ru-RU" sz="10700" dirty="0" smtClean="0">
                <a:latin typeface="+mj-lt"/>
                <a:ea typeface="+mj-ea"/>
                <a:cs typeface="+mj-cs"/>
              </a:rPr>
              <a:t>Показ старшими дошкольниками театрализованной постановки «Как звери готовятся к зиме».</a:t>
            </a:r>
          </a:p>
          <a:p>
            <a:pPr lvl="0"/>
            <a:r>
              <a:rPr lang="ru-RU" sz="10700" dirty="0" smtClean="0">
                <a:latin typeface="+mj-lt"/>
                <a:ea typeface="+mj-ea"/>
                <a:cs typeface="+mj-cs"/>
              </a:rPr>
              <a:t>- Выставка работ детей совместно с родителями.</a:t>
            </a:r>
          </a:p>
          <a:p>
            <a:pPr lvl="0"/>
            <a:r>
              <a:rPr lang="ru-RU" sz="10700" dirty="0" smtClean="0">
                <a:latin typeface="+mj-lt"/>
                <a:ea typeface="+mj-ea"/>
                <a:cs typeface="+mj-cs"/>
              </a:rPr>
              <a:t>- Обобщение материалов проекта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6297634"/>
          </a:xfrm>
        </p:spPr>
        <p:txBody>
          <a:bodyPr/>
          <a:lstStyle/>
          <a:p>
            <a:pPr algn="l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дом\Desktop\фото к проекту дикие животные\DSC00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464496" cy="33483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467544" y="0"/>
            <a:ext cx="8094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Театрализованная деятельность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5123" name="Picture 3" descr="C:\Users\дом\Desktop\фото к проекту дикие животные\DSC00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355976" cy="32674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094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Театрализованная деятельность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6148" name="Picture 4" descr="C:\Users\дом\Desktop\фото к проекту дикие животные\DSC00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98173"/>
            <a:ext cx="4035298" cy="30268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дом\Desktop\фото к проекту дикие животные\DSC00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2143" y="836712"/>
            <a:ext cx="4217833" cy="31637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6297634"/>
          </a:xfrm>
        </p:spPr>
        <p:txBody>
          <a:bodyPr/>
          <a:lstStyle/>
          <a:p>
            <a:pPr algn="l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Результаты проекта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2952327" cy="2213138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3768" y="4797152"/>
            <a:ext cx="277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67544" y="2344522"/>
            <a:ext cx="81358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итогам проекта, поставленные мной задачи, были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решены.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детей расширилось представление о диких животных,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увеличился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словарный запас.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Дети стали более любознательными и активными. В процессе использования дидактических упражнений, малыши постарше, стали отвечать на поставленный мной вопрос, самостоятельно находить решения, решать проблемные ситуации.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Проводя итоговый досуг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гостях у тётушки Совы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дети активно отгадывали диких животных, узнавали их по описанию.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Несомненно, проектная деятельность интересна всем её участникам и позволяет достичь высоких результатов.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  </vt:lpstr>
      <vt:lpstr>  </vt:lpstr>
      <vt:lpstr>  </vt:lpstr>
      <vt:lpstr>  </vt:lpstr>
      <vt:lpstr>Слайд 5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дом</dc:creator>
  <cp:lastModifiedBy>Солнышко</cp:lastModifiedBy>
  <cp:revision>2</cp:revision>
  <dcterms:created xsi:type="dcterms:W3CDTF">2002-01-01T10:10:05Z</dcterms:created>
  <dcterms:modified xsi:type="dcterms:W3CDTF">2016-02-13T08:11:08Z</dcterms:modified>
</cp:coreProperties>
</file>