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70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062"/>
            <a:ext cx="9144000" cy="68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928826"/>
          </a:xfrm>
        </p:spPr>
        <p:txBody>
          <a:bodyPr>
            <a:noAutofit/>
          </a:bodyPr>
          <a:lstStyle/>
          <a:p>
            <a:r>
              <a:rPr lang="ru-RU" sz="7200" dirty="0" smtClean="0"/>
              <a:t>Проект</a:t>
            </a: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2800" dirty="0" smtClean="0"/>
              <a:t> по познавательно - речевому развитию  детей младшего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286808" cy="2304256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дикие животные зимой»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517232"/>
            <a:ext cx="5798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Разработала: воспитатель 2 ранней-1 младшей группы</a:t>
            </a:r>
          </a:p>
          <a:p>
            <a:r>
              <a:rPr lang="ru-RU" dirty="0" smtClean="0"/>
              <a:t>    Бондаренко Виктория Викторовна</a:t>
            </a:r>
          </a:p>
          <a:p>
            <a:endParaRPr lang="ru-RU" dirty="0" smtClean="0"/>
          </a:p>
          <a:p>
            <a:r>
              <a:rPr lang="ru-RU" dirty="0" smtClean="0"/>
              <a:t>2016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260648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МКДОУ «Детский сад №2» г. Пласта</a:t>
            </a:r>
            <a:endParaRPr lang="ru-RU" dirty="0"/>
          </a:p>
        </p:txBody>
      </p:sp>
      <p:pic>
        <p:nvPicPr>
          <p:cNvPr id="7" name="Picture 16" descr="http://zooshef.ru/files/images/articles/moj-domashnij-pitomjec---jezhi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01208"/>
            <a:ext cx="2177976" cy="1451984"/>
          </a:xfrm>
          <a:prstGeom prst="rect">
            <a:avLst/>
          </a:prstGeom>
          <a:noFill/>
        </p:spPr>
      </p:pic>
      <p:pic>
        <p:nvPicPr>
          <p:cNvPr id="8" name="Picture 6" descr="http://img0.liveinternet.ru/images/attach/c/10/110/448/110448930_100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7664" cy="1919103"/>
          </a:xfrm>
          <a:prstGeom prst="rect">
            <a:avLst/>
          </a:prstGeom>
          <a:noFill/>
        </p:spPr>
      </p:pic>
      <p:pic>
        <p:nvPicPr>
          <p:cNvPr id="9" name="Picture 4" descr="http://zoopressa.ru/uploads/images/00/83/72/2012/04/19/0e89eb45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-1"/>
            <a:ext cx="1547664" cy="1945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V="1">
            <a:off x="609600" y="1570038"/>
            <a:ext cx="8229600" cy="35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142984"/>
            <a:ext cx="8858312" cy="514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r>
              <a:rPr lang="ru-RU" sz="3200" dirty="0" smtClean="0"/>
              <a:t> </a:t>
            </a:r>
          </a:p>
          <a:p>
            <a:pPr algn="just"/>
            <a:r>
              <a:rPr lang="ru-RU" sz="3200" dirty="0" smtClean="0"/>
              <a:t>	</a:t>
            </a:r>
            <a:r>
              <a:rPr lang="ru-RU" sz="4300" dirty="0" smtClean="0">
                <a:latin typeface="Monotype Corsiva" pitchFamily="66" charset="0"/>
              </a:rPr>
              <a:t>Дети в недостаточной степени имеют представление об образе жизни, повадках  диких животных; о том, как они готовятся к зиме в лесу, где живут.  Чем разнообразнее впечатления детей об окружающей жизни, тем богаче воображение, чувство, способность мыслить. Я решила использовать проектную деятельность, где малыши будут активными   участниками проекта.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развитие речевой активности, познавательных и творческих способностей детей в процессе проектной деятельности.</a:t>
            </a:r>
          </a:p>
          <a:p>
            <a:pPr>
              <a:buFont typeface="Wingdings" pitchFamily="2" charset="2"/>
              <a:buChar char="Ø"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48" t="15152" r="2647" b="4969"/>
          <a:stretch>
            <a:fillRect/>
          </a:stretch>
        </p:blipFill>
        <p:spPr bwMode="auto">
          <a:xfrm>
            <a:off x="428596" y="2500306"/>
            <a:ext cx="8358246" cy="403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86874" cy="550072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ЗАДАЧИ: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dirty="0" smtClean="0"/>
              <a:t>- Расширять   представления о диких животных.</a:t>
            </a:r>
            <a:br>
              <a:rPr lang="ru-RU" sz="3100" dirty="0" smtClean="0"/>
            </a:br>
            <a:r>
              <a:rPr lang="ru-RU" sz="3100" dirty="0" smtClean="0"/>
              <a:t>- Формировать представления о внешнем виде диких животных, особенностях их  жизни. </a:t>
            </a:r>
            <a:br>
              <a:rPr lang="ru-RU" sz="3100" dirty="0" smtClean="0"/>
            </a:br>
            <a:r>
              <a:rPr lang="ru-RU" sz="3100" dirty="0" smtClean="0"/>
              <a:t>- Повышать речевую активность детей.</a:t>
            </a:r>
            <a:br>
              <a:rPr lang="ru-RU" sz="3100" dirty="0" smtClean="0"/>
            </a:br>
            <a:r>
              <a:rPr lang="ru-RU" sz="3100" dirty="0" smtClean="0"/>
              <a:t> - Продолжать обогащать и активизировать словарный запас детей.</a:t>
            </a:r>
            <a:br>
              <a:rPr lang="ru-RU" sz="3100" dirty="0" smtClean="0"/>
            </a:br>
            <a:r>
              <a:rPr lang="ru-RU" sz="3100" dirty="0" smtClean="0"/>
              <a:t>- Формировать умение вести диалог с педагогом: слушать и понимать заданный вопрос, понятно отвечать на него, говорить в нормальном темпе, не перебивая взрослого.</a:t>
            </a:r>
            <a:br>
              <a:rPr lang="ru-RU" sz="3100" dirty="0" smtClean="0"/>
            </a:br>
            <a:r>
              <a:rPr lang="ru-RU" sz="3100" dirty="0" smtClean="0"/>
              <a:t> - Развивать память, воображение и творческие способности.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09902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проведения проекта: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u="sng" dirty="0" smtClean="0"/>
              <a:t>1-Подготовительный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- Создание в группе условий для расширение представления о диких животных;</a:t>
            </a:r>
            <a:br>
              <a:rPr lang="ru-RU" sz="3600" dirty="0" smtClean="0"/>
            </a:br>
            <a:r>
              <a:rPr lang="ru-RU" sz="3600" dirty="0" smtClean="0"/>
              <a:t>- Подбор художественной литературы;</a:t>
            </a:r>
            <a:br>
              <a:rPr lang="ru-RU" sz="3600" dirty="0" smtClean="0"/>
            </a:br>
            <a:r>
              <a:rPr lang="ru-RU" sz="3600" dirty="0" smtClean="0"/>
              <a:t>- Рассматривание иллюстраций;</a:t>
            </a:r>
            <a:br>
              <a:rPr lang="ru-RU" sz="3600" dirty="0" smtClean="0"/>
            </a:br>
            <a:r>
              <a:rPr lang="ru-RU" sz="3600" dirty="0" smtClean="0"/>
              <a:t>- Материалы для изобразительной   деятельности;</a:t>
            </a:r>
            <a:br>
              <a:rPr lang="ru-RU" sz="3600" dirty="0" smtClean="0"/>
            </a:br>
            <a:r>
              <a:rPr lang="ru-RU" sz="3600" dirty="0" smtClean="0"/>
              <a:t>- Изготовление дидактических упражнений «Кто спит зимой», «Где живут дикие животные», «Что едят дикие животные».</a:t>
            </a:r>
            <a:br>
              <a:rPr lang="ru-RU" sz="3600" dirty="0" smtClean="0"/>
            </a:br>
            <a:r>
              <a:rPr lang="ru-RU" sz="3600" dirty="0" smtClean="0"/>
              <a:t>- Работа с родителями: индивидуальные беседы «Всё о диких животных».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проведения проекта: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u="sng" dirty="0" smtClean="0"/>
              <a:t>2-Основной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3600" dirty="0" smtClean="0"/>
              <a:t>Беседы:  дикие животные, дикие животные зимой;</a:t>
            </a:r>
            <a:br>
              <a:rPr lang="ru-RU" sz="3600" dirty="0" smtClean="0"/>
            </a:br>
            <a:r>
              <a:rPr lang="ru-RU" sz="3600" dirty="0" smtClean="0"/>
              <a:t>- Чтение стихотворений о диких животных;</a:t>
            </a:r>
            <a:br>
              <a:rPr lang="ru-RU" sz="3600" dirty="0" smtClean="0"/>
            </a:br>
            <a:r>
              <a:rPr lang="ru-RU" sz="3600" dirty="0" smtClean="0"/>
              <a:t>- Рассматривание картин из серии «Дикие животные»;</a:t>
            </a:r>
            <a:br>
              <a:rPr lang="ru-RU" sz="3600" dirty="0" smtClean="0"/>
            </a:br>
            <a:r>
              <a:rPr lang="ru-RU" sz="3600" dirty="0" smtClean="0"/>
              <a:t>- Рисование: «Зайчик»;</a:t>
            </a:r>
            <a:br>
              <a:rPr lang="ru-RU" sz="3600" dirty="0" smtClean="0"/>
            </a:br>
            <a:r>
              <a:rPr lang="ru-RU" sz="3600" dirty="0" smtClean="0"/>
              <a:t>- Пальчиковые игры;</a:t>
            </a:r>
            <a:br>
              <a:rPr lang="ru-RU" sz="3600" dirty="0" smtClean="0"/>
            </a:br>
            <a:r>
              <a:rPr lang="ru-RU" sz="3600" dirty="0" smtClean="0"/>
              <a:t>- Использование дидактических игр и упражнений  в совместной работе с детьми.</a:t>
            </a:r>
            <a:br>
              <a:rPr lang="ru-RU" sz="3600" dirty="0" smtClean="0"/>
            </a:br>
            <a:r>
              <a:rPr lang="ru-RU" sz="3600" dirty="0" smtClean="0"/>
              <a:t>- Подвижные игры с имитацией движений животных.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дом\Desktop\фото к проекту дикие животные\DSC0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932041" cy="3699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896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Художественное творчество </a:t>
            </a:r>
            <a:endParaRPr lang="ru-RU" sz="4400" dirty="0"/>
          </a:p>
        </p:txBody>
      </p:sp>
      <p:pic>
        <p:nvPicPr>
          <p:cNvPr id="2052" name="Picture 4" descr="C:\Users\дом\Desktop\фото к проекту дикие животные\DSC0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4139952" cy="3105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2053" name="Picture 5" descr="C:\Users\дом\Desktop\фото к проекту дикие животные\DSC00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3359929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 по познавательно - речевому развитию  детей младшего возраста</vt:lpstr>
      <vt:lpstr>Актуальность:</vt:lpstr>
      <vt:lpstr>Цель проекта: </vt:lpstr>
      <vt:lpstr>                                               ЗАДАЧИ: - Расширять   представления о диких животных. - Формировать представления о внешнем виде диких животных, особенностях их  жизни.  - Повышать речевую активность детей.  - Продолжать обогащать и активизировать словарный запас детей. - Формировать умение вести диалог с педагогом: слушать и понимать заданный вопрос, понятно отвечать на него, говорить в нормальном темпе, не перебивая взрослого.  - Развивать память, воображение и творческие способности.    </vt:lpstr>
      <vt:lpstr>   Этапы проведения проекта: 1-Подготовительный - Создание в группе условий для расширение представления о диких животных; - Подбор художественной литературы; - Рассматривание иллюстраций; - Материалы для изобразительной   деятельности; - Изготовление дидактических упражнений «Кто спит зимой», «Где живут дикие животные», «Что едят дикие животные». - Работа с родителями: индивидуальные беседы «Всё о диких животных».         </vt:lpstr>
      <vt:lpstr>     Этапы проведения проекта: 2-Основной - Беседы:  дикие животные, дикие животные зимой; - Чтение стихотворений о диких животных; - Рассматривание картин из серии «Дикие животные»; - Рисование: «Зайчик»; - Пальчиковые игры; - Использование дидактических игр и упражнений  в совместной работе с детьми. - Подвижные игры с имитацией движений животных.          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познавательно - речевому развитию  детей младшего возраста</dc:title>
  <dc:creator>дом</dc:creator>
  <cp:lastModifiedBy>Солнышко</cp:lastModifiedBy>
  <cp:revision>4</cp:revision>
  <dcterms:created xsi:type="dcterms:W3CDTF">2002-01-01T10:02:34Z</dcterms:created>
  <dcterms:modified xsi:type="dcterms:W3CDTF">2016-02-13T08:05:40Z</dcterms:modified>
</cp:coreProperties>
</file>