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2" autoAdjust="0"/>
    <p:restoredTop sz="94660"/>
  </p:normalViewPr>
  <p:slideViewPr>
    <p:cSldViewPr>
      <p:cViewPr varScale="1">
        <p:scale>
          <a:sx n="68" d="100"/>
          <a:sy n="68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DB14-0EC2-4ED3-9964-7E5920190817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92C8-A829-4AF0-BDA7-59EEEBC80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86C4B-8CE9-4B5D-A135-92611A930A0F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75ED-8085-479D-8B36-76DFE8376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527-FC9A-406B-910D-F10CB8845581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545E-18F3-45B2-B21A-DF562DCE7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2C2D-EDFE-4911-8A19-658B17585969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E539-00AD-438F-AA55-94D6B527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B81B-7ECE-46C9-8652-776C28EE8898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DE24-8164-4342-A57C-6B29EABF6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5DE2-D13D-4BE7-ABE0-78D38BFCA639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0EB8-F238-4BA0-BEA0-DCA1782DF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0E6B-B4DA-4063-B26C-950F2B47C529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67F8-52E5-49E9-980A-0A5C7A7F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9093-1951-4393-81DF-6A3F5E40E05F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2156-E983-4DD7-8567-F9B2A0A0A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39D9-CBE5-4F79-9F20-432157712E84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89AC-E8E6-4072-9A23-9E1787C0B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00AC-834B-46D3-8A01-5AF42DFB1E48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A00A-3A79-47B7-881A-77A2E9A0A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C55D-F3E9-4B38-A13F-82FB66EFDE5F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30940-2AFD-478D-8246-29A17029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7C8102-4024-4766-A697-6D46775D12D4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4C6393-AF78-4A41-AFA2-6D49A1E3A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2143125" y="285750"/>
            <a:ext cx="6092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МБДОУ Темниковский детский сад комбинированного вида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«Золотой петушок</a:t>
            </a:r>
            <a:r>
              <a:rPr lang="ru-RU">
                <a:latin typeface="Calibri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4448" y="1428736"/>
            <a:ext cx="742955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Военная техника 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6" name="Рисунок 8" descr="04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18140" y="2786063"/>
            <a:ext cx="3503082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59125" y="5786438"/>
            <a:ext cx="555466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 старшей группы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Ющина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 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214438"/>
            <a:ext cx="5357812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500063" y="5429250"/>
            <a:ext cx="8429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Як-130— учебно-боевой самолёт, лёгкий штурмовик, разработанный ОКБ имени Яковлева для замены в Военно-воздушных силах России учебно-тренировочных самолётов Л-39.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85728"/>
            <a:ext cx="50250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Самолет ЯК-130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56608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Военный корабль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357313"/>
            <a:ext cx="58848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57188" y="5143500"/>
            <a:ext cx="8572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Корабль —судно, входящее в состав военно-морского флота вооружённых сил государства, боевая и организационная единица ВС государства способная решать определённые боевые или специальные задачи, в мирное и военное время.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3042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Подводная лодка «Ясень»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285875"/>
            <a:ext cx="61341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14313" y="5572125"/>
            <a:ext cx="87868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Подводные лодки проекта 885 (0885) «Ясень» — проект российских многоцелевых атомных подводных лодок c крылатыми ракетами (ПЛАРК) четвёртого поколения.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471490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Танк Т-90</a:t>
            </a:r>
          </a:p>
        </p:txBody>
      </p:sp>
      <p:pic>
        <p:nvPicPr>
          <p:cNvPr id="24579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143000"/>
            <a:ext cx="52562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42875" y="5380038"/>
            <a:ext cx="8786813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Т-90 «Владимир» — российский основной боевой танк. После смерти Владимира Ивановича Поткина, главного конструктора танка, решением правительства Российской Федерации Т-90 было присвоено имя «Владимир».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42852"/>
            <a:ext cx="41434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Катюша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14438"/>
            <a:ext cx="56165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87153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Катю́ша— название, появившееся во время Великой Отечественной войны 1941—1945 годов неофициальное название бесствольных систем полевой реактивной артиллерии.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707236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171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23</cp:revision>
  <dcterms:created xsi:type="dcterms:W3CDTF">2016-02-11T07:54:02Z</dcterms:created>
  <dcterms:modified xsi:type="dcterms:W3CDTF">2016-02-12T13:44:05Z</dcterms:modified>
</cp:coreProperties>
</file>