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92" autoAdjust="0"/>
    <p:restoredTop sz="94660"/>
  </p:normalViewPr>
  <p:slideViewPr>
    <p:cSldViewPr>
      <p:cViewPr varScale="1">
        <p:scale>
          <a:sx n="68" d="100"/>
          <a:sy n="68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F301-3DB5-463A-AD56-75D8075F69BA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CF51-AA29-460C-9B83-5E6FEEC83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79487-6911-4E65-8B21-682E13766BF7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242E5-269F-4AB2-8097-5FBF468ED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D2F7A-1B5E-4499-B8CA-24428C008024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21BC8-4EA6-4F73-9522-691942F75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287E-0BD3-4CA0-899A-EFC43AFDD364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B1FA-1FFE-49BA-920C-72D2C5A98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762F-CC0E-477B-A4DC-9663E49CECCB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A8C0C-16B5-494E-8F15-B7075F92A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397A9-0C63-4673-8176-362798C6C8BD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03D9C-2C25-4F55-BED9-47F7E3594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C3372-0E24-49D0-AB9E-442CAE07B86B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47A4C-8876-48F1-B252-9D70FB940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945C6-96FD-4BBE-965F-21FF32BDD778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02E3C-255C-4E87-8F6A-84BF1E384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27D45-D524-4E0C-B799-22312775DCF4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BA30B-A2DB-419B-B8CD-FA648FCA8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78B24-BE08-4858-BDB0-C17AE8A7F268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19F32-FE45-4FB9-8AA6-637A25F1D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A4704-D51F-4B9F-ADFE-4683894D7437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618C0-5628-4DF1-888C-863F6BB54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22B3DE-0790-4C85-A8B3-0AFDE3047C3D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6905F0-4BF7-476C-BCAC-E32EB5950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2143125" y="285750"/>
            <a:ext cx="6092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МБДОУ Темниковский детский сад комбинированного вида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«Золотой петушок</a:t>
            </a:r>
            <a:r>
              <a:rPr lang="ru-RU">
                <a:latin typeface="Calibri" pitchFamily="34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14448" y="1428736"/>
            <a:ext cx="7429552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Российская армия</a:t>
            </a:r>
          </a:p>
        </p:txBody>
      </p:sp>
      <p:pic>
        <p:nvPicPr>
          <p:cNvPr id="13316" name="Рисунок 8" descr="042_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25" y="2786063"/>
            <a:ext cx="3567113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159125" y="5786438"/>
            <a:ext cx="5554663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Составила: воспитатель старшей группы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Ющина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 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57187037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103313"/>
            <a:ext cx="3873500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28926" y="214290"/>
            <a:ext cx="435771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Пограничник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4071938" y="1357313"/>
            <a:ext cx="47148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Охранять границу — важно!</a:t>
            </a:r>
            <a:b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Пограничника зовут.</a:t>
            </a:r>
            <a:b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верным псом они отважно</a:t>
            </a:r>
            <a:b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Службу Родине несут.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4572000" y="1857375"/>
            <a:ext cx="435768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металлическую птицу </a:t>
            </a:r>
            <a:b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Поднимет в облака. </a:t>
            </a:r>
            <a:b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Теперь воздушная граница </a:t>
            </a:r>
            <a:b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Надежна и крепка!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214290"/>
            <a:ext cx="25402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летчик</a:t>
            </a:r>
          </a:p>
        </p:txBody>
      </p:sp>
      <p:pic>
        <p:nvPicPr>
          <p:cNvPr id="15364" name="Рисунок 6" descr="hello_html_6e684cdf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123950"/>
            <a:ext cx="3929062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14290"/>
            <a:ext cx="592935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Десантник</a:t>
            </a:r>
          </a:p>
        </p:txBody>
      </p:sp>
      <p:pic>
        <p:nvPicPr>
          <p:cNvPr id="16387" name="Рисунок 2" descr="101296842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143000"/>
            <a:ext cx="39512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286250" y="1225550"/>
            <a:ext cx="46434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Десантники в минуты </a:t>
            </a:r>
            <a:b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Спускаются с небес. </a:t>
            </a:r>
            <a:b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Распутав парашюты, </a:t>
            </a:r>
            <a:b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Прочешут темный лес, </a:t>
            </a:r>
            <a:b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Овраги, горы и луга. </a:t>
            </a:r>
            <a:b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Найдут опасного врага.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14290"/>
            <a:ext cx="628654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Подводник</a:t>
            </a:r>
          </a:p>
        </p:txBody>
      </p:sp>
      <p:pic>
        <p:nvPicPr>
          <p:cNvPr id="17411" name="Рисунок 2" descr="75871_html_16933734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285875"/>
            <a:ext cx="39306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4214813" y="1285875"/>
            <a:ext cx="492918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 дивная картина - </a:t>
            </a:r>
            <a:b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Выходит из глубин </a:t>
            </a:r>
            <a:b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Стальная субмарина, </a:t>
            </a:r>
            <a:b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будто бы дельфин! </a:t>
            </a:r>
            <a:b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Подводники в ней служат - Они и там, и тут </a:t>
            </a:r>
            <a:b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 водной гладью кружат, </a:t>
            </a:r>
            <a:b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Границу берегут!</a:t>
            </a: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214290"/>
            <a:ext cx="350046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Моряк</a:t>
            </a:r>
          </a:p>
        </p:txBody>
      </p:sp>
      <p:pic>
        <p:nvPicPr>
          <p:cNvPr id="18435" name="Рисунок 2" descr="99016_html_3d5b608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035050"/>
            <a:ext cx="40005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286250" y="1071563"/>
            <a:ext cx="48577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мачте наш трехцветный флаг, </a:t>
            </a:r>
            <a:b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палубе стоит моряк. </a:t>
            </a:r>
            <a:b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знает, что моря страны, </a:t>
            </a:r>
            <a:b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Границы океанов </a:t>
            </a:r>
            <a:b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днем, и ночью быть должны </a:t>
            </a:r>
            <a:b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 бдительной охраной!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14290"/>
            <a:ext cx="53578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Танкист</a:t>
            </a:r>
          </a:p>
        </p:txBody>
      </p:sp>
      <p:pic>
        <p:nvPicPr>
          <p:cNvPr id="19459" name="Рисунок 2" descr="99016_html_2c2526b4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050925"/>
            <a:ext cx="4000500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4429125" y="1071563"/>
            <a:ext cx="471487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Везде, как будто вездеход, </a:t>
            </a:r>
            <a:b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гусеницах танк пройдет </a:t>
            </a:r>
            <a:b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Ствол орудийный впереди, </a:t>
            </a:r>
            <a:b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Опасно, враг, не подходи! </a:t>
            </a:r>
            <a:b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Танк прочной защищен броней </a:t>
            </a:r>
            <a:b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сможет встретить бой!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642918"/>
            <a:ext cx="7072362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Спасибо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59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26</cp:revision>
  <dcterms:created xsi:type="dcterms:W3CDTF">2016-02-11T07:54:02Z</dcterms:created>
  <dcterms:modified xsi:type="dcterms:W3CDTF">2016-02-12T13:36:12Z</dcterms:modified>
</cp:coreProperties>
</file>