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7" r:id="rId5"/>
    <p:sldId id="278" r:id="rId6"/>
    <p:sldId id="276" r:id="rId7"/>
    <p:sldId id="274" r:id="rId8"/>
    <p:sldId id="275" r:id="rId9"/>
    <p:sldId id="280" r:id="rId10"/>
    <p:sldId id="283" r:id="rId11"/>
    <p:sldId id="28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МУЗЫКАЛЬНАЯ СТРАНА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4034" name="Picture 2" descr="http://kassa2.fastweb-group.com/upload/iblock/20b/20bc99c9a24836ba592b12d25581b3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85860"/>
            <a:ext cx="6286544" cy="540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09" y="285728"/>
            <a:ext cx="7643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АККОРДЕОН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www.mo0on.narod.ru/images/1192791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357298"/>
            <a:ext cx="378621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9698" name="Picture 2" descr="http://mhdylc222.com/images/55d0f9b55f0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0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ГОРОД ДУХОВЫХ ИНСТРУМЕНТОВ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571744"/>
            <a:ext cx="571504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142908" y="0"/>
            <a:ext cx="9286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ФЛЕЙТА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3" descr="D:\Лена\през web\флеетист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4500594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pic>
        <p:nvPicPr>
          <p:cNvPr id="34818" name="Picture 2" descr="http://storage.surfingbird.ru/s/15/6/19/18/r2_m7AG4718f_orig_cb14d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pic>
        <p:nvPicPr>
          <p:cNvPr id="6" name="Picture 3" descr="D:\Лена\през web\Игорь-Бутман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3116"/>
            <a:ext cx="4000528" cy="47148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357166"/>
            <a:ext cx="4929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САКСОФОН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pic>
        <p:nvPicPr>
          <p:cNvPr id="9" name="Picture 2" descr="D:\Лена\през web\Рамиль-Ильясов-Охота-20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6286544" cy="6834361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ТРУБА</a:t>
            </a:r>
          </a:p>
        </p:txBody>
      </p:sp>
      <p:pic>
        <p:nvPicPr>
          <p:cNvPr id="8" name="Picture 2" descr="D:\Лена\през web\трубач-Крис-Ботти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71612"/>
            <a:ext cx="478634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ГОРОД КЛАВИШНЫХ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ИНСТРУМЕНТОВ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2770" name="Picture 2" descr="http://www.chgpu.edu.ru/uploads/posts/2012-11/1353395282_cfadcafb35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94" y="0"/>
            <a:ext cx="920979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99955" y="285728"/>
            <a:ext cx="6301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БАЯН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9" y="1590675"/>
            <a:ext cx="5857916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</Words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2015-11-22T18:36:52Z</dcterms:modified>
</cp:coreProperties>
</file>