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4" r:id="rId14"/>
    <p:sldId id="294" r:id="rId15"/>
    <p:sldId id="275" r:id="rId16"/>
    <p:sldId id="276" r:id="rId17"/>
    <p:sldId id="293" r:id="rId18"/>
    <p:sldId id="278" r:id="rId19"/>
    <p:sldId id="298" r:id="rId20"/>
    <p:sldId id="299" r:id="rId21"/>
    <p:sldId id="281" r:id="rId22"/>
    <p:sldId id="282" r:id="rId23"/>
    <p:sldId id="283" r:id="rId24"/>
    <p:sldId id="284" r:id="rId25"/>
    <p:sldId id="285" r:id="rId26"/>
    <p:sldId id="295" r:id="rId27"/>
    <p:sldId id="297" r:id="rId28"/>
    <p:sldId id="296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73C52E-D12E-46E6-B696-5F96E22EB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314A-F37B-4376-9A60-135451570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CB85-4DFE-4330-843A-C555FD219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47971-CB6E-4C13-A832-F40E5CF02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EB98F-9A85-4489-8312-C3623BDCD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B9AE4-0463-498C-B921-7297017E6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C4E3F-1C9F-4896-B629-FC1EF8E7E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BDCE-6EF0-42A9-9146-D466F450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2635-0374-4878-AE94-8469BF778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6AFF2-3DF9-4F94-9F0A-1E6D1D10A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B321D-1DCE-429A-91D7-DAE53FBEC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A094B2-87E9-46C2-BD4C-3B1D120A5F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85728"/>
            <a:ext cx="9001156" cy="264320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Georgia" pitchFamily="18" charset="0"/>
              </a:rPr>
              <a:t>Осень на Байкале….</a:t>
            </a:r>
            <a:endParaRPr lang="ru-RU" sz="5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429000"/>
            <a:ext cx="8572560" cy="2928958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Красива осень на Байкале.</a:t>
            </a:r>
            <a:br>
              <a:rPr lang="ru-RU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Своей прозрачностью играя,</a:t>
            </a:r>
            <a:br>
              <a:rPr lang="ru-RU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И сине — тёмная вода</a:t>
            </a:r>
            <a:br>
              <a:rPr lang="ru-RU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И сопок </a:t>
            </a:r>
            <a:r>
              <a:rPr lang="ru-RU" b="1" i="1">
                <a:solidFill>
                  <a:srgbClr val="7030A0"/>
                </a:solidFill>
                <a:latin typeface="Georgia" pitchFamily="18" charset="0"/>
              </a:rPr>
              <a:t>снежных </a:t>
            </a:r>
            <a:r>
              <a:rPr lang="ru-RU" b="1" i="1" smtClean="0">
                <a:solidFill>
                  <a:srgbClr val="7030A0"/>
                </a:solidFill>
                <a:latin typeface="Georgia" pitchFamily="18" charset="0"/>
              </a:rPr>
              <a:t>седина…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omsh\Desktop\осень на Ба\5232573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omsh\Desktop\осень на Б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sh\Desktop\осень на Ба\1\5313577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Между гор и между скал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Блещет озеро Байкал.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Дует с северных низин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Сильный ветер Баргузин.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Волны бьются в берега,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А кругом гудит тайга.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Проступает сквозь туман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Великан </a:t>
            </a:r>
            <a:r>
              <a:rPr lang="ru-RU" sz="2800" b="1" i="1" dirty="0" err="1">
                <a:solidFill>
                  <a:srgbClr val="CE0215"/>
                </a:solidFill>
                <a:latin typeface="Georgia" pitchFamily="18" charset="0"/>
              </a:rPr>
              <a:t>Хамар-Дабан</a:t>
            </a: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Дальше — белый, как старик,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Снеговой </a:t>
            </a:r>
            <a:r>
              <a:rPr lang="ru-RU" sz="2800" b="1" i="1" dirty="0" err="1">
                <a:solidFill>
                  <a:srgbClr val="CE0215"/>
                </a:solidFill>
                <a:latin typeface="Georgia" pitchFamily="18" charset="0"/>
              </a:rPr>
              <a:t>Мунку-Сардык</a:t>
            </a: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С гор бегут вперегонки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Триста тридцать три реки.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А в средине—между скал</a:t>
            </a:r>
            <a:b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rgbClr val="CE0215"/>
                </a:solidFill>
                <a:latin typeface="Georgia" pitchFamily="18" charset="0"/>
              </a:rPr>
              <a:t>Блещет озеро Байкал</a:t>
            </a:r>
            <a:r>
              <a:rPr lang="ru-RU" sz="2800" b="1" i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Georgia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sh\Desktop\осень на Ба\1\96368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omsh\Desktop\осень на Ба\IMG_5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Domsh\Desktop\осень на Ба\11947713_1638107669779137_94647859427539798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7252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sh\Desktop\осень на Ба\1\baikal_v_oktjabre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omsh\Desktop\осень на Ба\00a9c15b736af6bff5b02ba3314ffcbf9ca70d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sh\Desktop\осень на Ба\1\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3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msh\Desktop\осень на Ба\БАЙКАЛ 7 (копия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94" y="214290"/>
            <a:ext cx="8706724" cy="63579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sh\Desktop\осень на Ба\1\482523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Domsh\Desktop\осень на Ба\20121108-140-949-687-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3822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Domsh\Desktop\осень на Ба\12232708_1661973340725903_211412621169059068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Domsh\Desktop\осень на Ба\10506738_1671784756411428_580382389264699042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omsh\Desktop\осень на Ба\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193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Domsh\Desktop\осень на Ба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2660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sh\Desktop\осень на Ба\1\ph_94_1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sh\Desktop\осень на Ба\1\12303978_1665510143705556_393854999940359119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sh\Desktop\осень на Ба\1\1841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22606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  <a:t>Жемчужина мира — чудесный Байкал,</a:t>
            </a:r>
            <a:b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  <a:t>Ты взоры людей уж давно привлекал,</a:t>
            </a:r>
            <a:b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  <a:t>Глубины твои и прозрачность их вод,</a:t>
            </a:r>
            <a:b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  <a:t>Весь мир покорили на сто лет вперед!</a:t>
            </a:r>
            <a:b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369072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Затих Байкал в листве прибрежной,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Красуясь в золоте лесном.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Трепещут волны рябью нежной,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В осеннем лике золотом.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Над морем птицы прокричали,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Летя прощальным косяком.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Блистают в грусти и печали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Шальные волны с гребешком.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Уходит свежая прохлада,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С поверхности Байкальских вод.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Стоит осенняя отрада,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Кружит листва, летит вперёд.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И вот уже пестрее стали,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На склонах дивные леса.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И всё же золотые дали - 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  <a:t>Творят, как в сказке чудеса!..</a:t>
            </a:r>
            <a:br>
              <a:rPr lang="ru-RU" sz="2000" b="1" i="1" dirty="0">
                <a:solidFill>
                  <a:srgbClr val="7030A0"/>
                </a:solidFill>
                <a:latin typeface="Georgia" pitchFamily="18" charset="0"/>
              </a:rPr>
            </a:br>
            <a:endParaRPr lang="ru-RU" sz="2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0438"/>
            <a:ext cx="8229600" cy="2857520"/>
          </a:xfrm>
        </p:spPr>
        <p:txBody>
          <a:bodyPr/>
          <a:lstStyle/>
          <a:p>
            <a:r>
              <a:rPr lang="ru-RU" sz="1400" b="1" i="1" dirty="0" smtClean="0">
                <a:latin typeface="Georgia" pitchFamily="18" charset="0"/>
              </a:rPr>
              <a:t>Ознакомление с окружающим «Времена года». -  «Осень на Байкале…».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>
                <a:latin typeface="Georgia" pitchFamily="18" charset="0"/>
              </a:rPr>
              <a:t/>
            </a:r>
            <a:br>
              <a:rPr lang="ru-RU" sz="1400" b="1" i="1" dirty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Презентация подготовила : Житникова С.Л. – воспитатель МАДОУ СЦРР детский сад «Золотой ключик». </a:t>
            </a:r>
            <a:r>
              <a:rPr lang="ru-RU" sz="1400" b="1" i="1" dirty="0">
                <a:latin typeface="Georgia" pitchFamily="18" charset="0"/>
              </a:rPr>
              <a:t> </a:t>
            </a:r>
            <a:r>
              <a:rPr lang="ru-RU" sz="1400" b="1" i="1" dirty="0" smtClean="0">
                <a:latin typeface="Georgia" pitchFamily="18" charset="0"/>
              </a:rPr>
              <a:t> Северобайкальск 2016 г. </a:t>
            </a:r>
            <a:endParaRPr lang="ru-RU" sz="1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msh\Desktop\осень на Ба\175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34" y="142852"/>
            <a:ext cx="868954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omsh\Desktop\осень на Ба\L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omsh\Desktop\осень на Ба\1478093-autumn-forest-on-the-lake-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omsh\Desktop\осень на Ба\42322_html_24eb0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omsh\Desktop\осень на Ба\12034359_1640123659577538_481003851502885697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Domsh\Desktop\осень на Ба\IMG_5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82</TotalTime>
  <Words>39</Words>
  <Application>Microsoft Office PowerPoint</Application>
  <PresentationFormat>Экран 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листопад</vt:lpstr>
      <vt:lpstr>Осень на Байкале….</vt:lpstr>
      <vt:lpstr>Слайд 2</vt:lpstr>
      <vt:lpstr>Затих Байкал в листве прибрежной, Красуясь в золоте лесном. Трепещут волны рябью нежной, В осеннем лике золотом.  Над морем птицы прокричали, Летя прощальным косяком. Блистают в грусти и печали Шальные волны с гребешком.  Уходит свежая прохлада, С поверхности Байкальских вод. Стоит осенняя отрада, Кружит листва, летит вперёд.  И вот уже пестрее стали, На склонах дивные леса. И всё же золотые дали -  Творят, как в сказке чудеса!..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Между гор и между скал Блещет озеро Байкал. Дует с северных низин Сильный ветер Баргузин. Волны бьются в берега, А кругом гудит тайга. Проступает сквозь туман Великан Хамар-Дабан. Дальше — белый, как старик, Снеговой Мунку-Сардык. С гор бегут вперегонки Триста тридцать три реки. А в средине—между скал Блещет озеро Байкал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Жемчужина мира — чудесный Байкал, Ты взоры людей уж давно привлекал, Глубины твои и прозрачность их вод, Весь мир покорили на сто лет вперед!  </vt:lpstr>
      <vt:lpstr>Ознакомление с окружающим «Времена года». -  «Осень на Байкале…».  Презентация подготовила : Житникова С.Л. – воспитатель МАДОУ СЦРР детский сад «Золотой ключик».   Северобайкальск 2016 г.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на Байкале….</dc:title>
  <dc:creator>Domsh</dc:creator>
  <cp:lastModifiedBy>Domsh</cp:lastModifiedBy>
  <cp:revision>14</cp:revision>
  <dcterms:created xsi:type="dcterms:W3CDTF">2016-02-13T08:55:51Z</dcterms:created>
  <dcterms:modified xsi:type="dcterms:W3CDTF">2016-02-13T10:30:55Z</dcterms:modified>
</cp:coreProperties>
</file>