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1" r:id="rId8"/>
    <p:sldId id="258" r:id="rId9"/>
    <p:sldId id="265" r:id="rId10"/>
    <p:sldId id="266" r:id="rId11"/>
    <p:sldId id="267" r:id="rId12"/>
    <p:sldId id="269" r:id="rId13"/>
    <p:sldId id="268" r:id="rId14"/>
    <p:sldId id="262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51F4-F425-4719-8E8D-F12F796FDB69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i-66.ru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ochemu4ka.ru/" TargetMode="External"/><Relationship Id="rId4" Type="http://schemas.openxmlformats.org/officeDocument/2006/relationships/hyperlink" Target="http://www.vsezagadki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1\Мои документы\Мои рисунки\Новая папка\94861_80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2786057"/>
            <a:ext cx="7772400" cy="15001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загадочный космос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обучающая викторина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857760"/>
            <a:ext cx="7207273" cy="78581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Подготовила воспитатель 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Можнова</a:t>
            </a:r>
            <a:r>
              <a:rPr lang="ru-RU" dirty="0" smtClean="0">
                <a:solidFill>
                  <a:srgbClr val="FFFF00"/>
                </a:solidFill>
              </a:rPr>
              <a:t> Наталья Викторовна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001156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Зеленого гнома                 белого карлика        фиолетового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троля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можно встретить в космосе?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1\Мои документы\Мои рисунки\CX228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9270" y="2357430"/>
            <a:ext cx="2036934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C:\Documents and Settings\1\Мои документы\Мои рисунки\400_F_11053485_5Rj2D0vKasXszUaePxEy1WyPnYElURT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428868"/>
            <a:ext cx="2286016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1" name="Picture 5" descr="C:\Documents and Settings\1\Мои документы\Мои рисунки\dog_star_00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2357430"/>
            <a:ext cx="2305324" cy="2357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429683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Комета                         созвездие                           метеориты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называется группа звезд?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1\Мои документы\Мои рисунки\Новая папка\комет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643182"/>
            <a:ext cx="2515638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4" name="Picture 4" descr="C:\Documents and Settings\1\Мои документы\Мои рисунки\Новая папка\метеор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2817515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6" name="Picture 6" descr="C:\Documents and Settings\1\Мои документы\Мои рисунки\big_dipp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2643182"/>
            <a:ext cx="2608810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Новая папка\plejady-stozhary-astrophoto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69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358346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Юпитер               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земля             </a:t>
            </a:r>
            <a:r>
              <a:rPr lang="ru-RU" sz="24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Как называется планета на которой мы живем?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Мои документы\Мои рисунки\Новая папка\юпите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643182"/>
            <a:ext cx="1857388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1" name="Picture 3" descr="C:\Documents and Settings\1\Мои документы\Мои рисунки\вене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2643182"/>
            <a:ext cx="1857388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2" name="Picture 4" descr="C:\Documents and Settings\1\Мои документы\Мои рисунки\saturn_voy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9713" y="2643182"/>
            <a:ext cx="2658039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3" name="Picture 5" descr="C:\Documents and Settings\1\Мои документы\Мои рисунки\земл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643182"/>
            <a:ext cx="1897136" cy="1857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Мои рисунки\Новая папка\plejady-stozhary-astrophoto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69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5429264"/>
            <a:ext cx="7993091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Солнце                          луна                                марс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Как называется спутник Земли?</a:t>
            </a:r>
            <a:endParaRPr lang="ru-RU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Documents and Settings\1\Мои документы\Мои рисунки\Новая папка\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2716566" cy="2489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9" name="Picture 5" descr="C:\Documents and Settings\1\Мои документы\Мои рисунки\Новая папка\лу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143116"/>
            <a:ext cx="2721341" cy="2488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50" name="Picture 6" descr="C:\Documents and Settings\1\Мои документы\Мои рисунки\Новая папка\Ma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143116"/>
            <a:ext cx="2500330" cy="250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Новая папка\845c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1"/>
          </a:xfrm>
          <a:prstGeom prst="rect">
            <a:avLst/>
          </a:prstGeom>
          <a:noFill/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57159" y="285729"/>
            <a:ext cx="3643337" cy="85725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Космические загадки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929718" cy="5143536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специальная труба,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ней Вселенная видна,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Видят звезд калейдоскоп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Астрономы в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Посчитать совсем не просто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Ночью в темном небе звезды.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Знает все наперечет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Звезды в небе 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dirty="0" smtClean="0"/>
              <a:t>    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Освещает ночью путь,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Звездам не дает заснуть,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Пусть все спят, ей не до сна,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 небе не заснет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корабле воздушном,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Космическом, послушном,                                                                                                      планета  </a:t>
            </a:r>
            <a:r>
              <a:rPr lang="ru-RU" sz="1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Мы, обгоняя ветер,                                                                                                                           любимая, родная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Несемся на …                                                                                                                           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твоя, она моя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И называется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1\Мои документы\Мои рисунки\Новая папка\stock-vector-telescope-on-support-vector-illustration-isolated-on-sky-background-73705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357298"/>
            <a:ext cx="1285884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5" name="Picture 3" descr="C:\Documents and Settings\1\Мои документы\Мои рисунки\Новая папка\kto_byl_pervym_astronomo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3" y="785794"/>
            <a:ext cx="1306779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6" name="Picture 4" descr="C:\Documents and Settings\1\Мои документы\Мои рисунки\Новая папка\104593-Royalty-Free-RF-Clipart-Illustration-Of-A-Grinning-Full-Moon-In-A-Black-Sky-With-Sta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1611820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7" name="Picture 5" descr="C:\Documents and Settings\1\Мои документы\Мои рисунки\Новая папка\stock-vector-space-set-vector-illustration-284356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072074"/>
            <a:ext cx="1282904" cy="1285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9" name="Picture 7" descr="C:\Documents and Settings\1\Мои документы\Мои рисунки\земля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320789"/>
            <a:ext cx="1497165" cy="1465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Новая папка\845c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643710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первый в Космосе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Летел с огромной скоростью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Отважный русский парень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 космонавт ….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br>
              <a:rPr lang="ru-RU" sz="13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Почти что со скоростью света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Осколок летит от планеты,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К Земле направляясь,  летит и летит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Небесный космический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Сверкая огромным хвостом в темноте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Несется среди ярких звезд в пустоте,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Она не звезда,  не планета,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Загадка Вселенной - …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Специальный космический                                     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есть аппарат,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Сигналы на Землю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он шлет всем подряд,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И как одинокий путник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Летит по орбите …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звездолет -  стальная птица,                                                                                            Вот галактики летят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быстрее света мчится,                                                                                         в россыпную, как хотят.  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познает на практике   звездные ...                                                                                    Очень здоровенная 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эта вся …</a:t>
            </a:r>
            <a:b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1\Мои документы\Мои рисунки\Sputnik_as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05883"/>
            <a:ext cx="1214446" cy="994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19" name="Picture 3" descr="C:\Documents and Settings\1\Мои документы\Мои рисунки\galaktyka_spiralna_ngc13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5286388"/>
            <a:ext cx="1428760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20" name="Picture 4" descr="C:\Documents and Settings\1\Мои документы\Мои рисунки\вселенна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5429264"/>
            <a:ext cx="2200442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21" name="Picture 5" descr="C:\Documents and Settings\1\Мои документы\Мои рисунки\Новая папка\estrada_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142984"/>
            <a:ext cx="1357322" cy="1939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22" name="Picture 6" descr="C:\Documents and Settings\1\Мои документы\Мои рисунки\Новая папка\метеорит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3108" y="2071678"/>
            <a:ext cx="1608935" cy="1088681"/>
          </a:xfrm>
          <a:prstGeom prst="rect">
            <a:avLst/>
          </a:prstGeom>
          <a:noFill/>
        </p:spPr>
      </p:pic>
      <p:pic>
        <p:nvPicPr>
          <p:cNvPr id="9223" name="Picture 7" descr="C:\Documents and Settings\1\Мои документы\Мои рисунки\Новая папка\комет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15140" y="214290"/>
            <a:ext cx="2012118" cy="15820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Мои документы\Мои рисунки\всел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4"/>
            <a:ext cx="7772400" cy="23574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 !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этом наше путешествие закончено.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всел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50720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//www.deti-66.ru/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//www.vsezagadki.ru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//pochemu4ka.ru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картинки и иллюстрации из сети Интернет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благодарит Г.В Глушкову и Л.В.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Криворучкину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викторины которых  послужили основой для разработки презентации.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полет отправиться ,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заданием надо справиться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буквы первые сложите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слово получите.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20" y="4786322"/>
            <a:ext cx="8572560" cy="1143008"/>
          </a:xfrm>
        </p:spPr>
        <p:txBody>
          <a:bodyPr>
            <a:normAutofit fontScale="85000" lnSpcReduction="1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      А     К     Е     Т      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1\Мои документы\Мои рисунки\Новая папка\1235102012_rybki-kopiy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643314"/>
            <a:ext cx="1337935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3" name="Picture 5" descr="C:\Documents and Settings\1\Мои документы\Мои рисунки\Новая папка\stock-vector-vector-illustration-kids-in-bus-cartoon-concept-white-background-793371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3643314"/>
            <a:ext cx="1450191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7" name="Picture 9" descr="C:\Documents and Settings\1\Мои документы\Мои рисунки\Новая папка\484845_201112090118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3643314"/>
            <a:ext cx="1428372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8" name="Picture 10" descr="C:\Documents and Settings\1\Мои документы\Мои рисунки\Новая папка\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72396" y="3643314"/>
            <a:ext cx="1285884" cy="1047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4" name="Picture 2" descr="C:\Documents and Settings\1\Мои документы\Мои рисунки\ngdetpic10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643314"/>
            <a:ext cx="928694" cy="1081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Documents and Settings\1\Мои документы\Мои рисунки\ngdetpic28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643314"/>
            <a:ext cx="1116218" cy="10715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"/>
            <a:ext cx="9144000" cy="686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Фокусник          профессор           звездочет               колдунья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7859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в древности предсказывал судьбу по звездам?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1\Мои документы\Мои рисунки\Новая папка\6860806-cartoon-magician-in-cylinder--color-illustra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00372"/>
            <a:ext cx="1506433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2" name="Picture 6" descr="C:\Documents and Settings\1\Мои документы\Мои рисунки\Новая папка\0_a4f46_2f997f9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000372"/>
            <a:ext cx="2071702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3" name="Picture 7" descr="C:\Documents and Settings\1\Мои документы\Мои рисунки\Новая папка\1191269027_c41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08" y="3000372"/>
            <a:ext cx="1857388" cy="20372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4" name="Picture 8" descr="C:\Documents and Settings\1\Мои документы\Мои рисунки\Новая папка\witchl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000372"/>
            <a:ext cx="2224103" cy="1962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5357826"/>
            <a:ext cx="8421687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Компас                          телескоп            солнечные часы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называется древний астрономический прибор?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1\Мои документы\Мои рисунки\Новая папка\How-to-Create-a-Golden-Vector-Compass-Icon-Designing-Tutorial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786058"/>
            <a:ext cx="2357454" cy="194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Documents and Settings\1\Мои документы\Мои рисунки\Новая папка\Sundial_Taganro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786058"/>
            <a:ext cx="2341924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9" name="Picture 5" descr="C:\Documents and Settings\1\Мои документы\Мои рисунки\Новая папка\stock-vector-telescope-on-support-vector-illustration-isolated-on-sky-background-737056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1" y="2643182"/>
            <a:ext cx="1722735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501121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Астроном          Полицейский               моряк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профессию человека, изучающего звезды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1\Мои документы\Мои рисунки\Новая папка\x_01d68df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428868"/>
            <a:ext cx="2000264" cy="252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Documents and Settings\1\Мои документы\Мои рисунки\Новая папка\kto_byl_pervym_astronomo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00306"/>
            <a:ext cx="1714512" cy="2530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C:\Documents and Settings\1\Мои документы\Мои рисунки\дети\32973-Clipart-Illustration-Of-A-Happy-Blond-Boy-Dressed-In-A-Sailor-Sui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2428868"/>
            <a:ext cx="1643074" cy="2572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Корлсон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незнайка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2144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сказочных героев утверждал, что на Луне живут коротышки?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1\Мои документы\Мои рисунки\70417520_neznayka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1705213" cy="2747969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Мои рисунки\13a_Karls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2214554"/>
            <a:ext cx="1785950" cy="2768222"/>
          </a:xfrm>
          <a:prstGeom prst="rect">
            <a:avLst/>
          </a:prstGeom>
          <a:noFill/>
        </p:spPr>
      </p:pic>
      <p:pic>
        <p:nvPicPr>
          <p:cNvPr id="2053" name="Picture 5" descr="C:\Documents and Settings\1\Мои документы\Мои рисунки\Копия 0_60914_6dd77512_orig.jp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2214554"/>
            <a:ext cx="1684192" cy="27860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15370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Кошка            овечка            обезьяна      собака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животные побывали в космосе?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Documents and Settings\1\Мои документы\Мои рисунки\877c6910a24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1804749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1" name="Picture 13" descr="C:\Documents and Settings\1\Мои документы\Мои рисунки\Новая папка\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3071810"/>
            <a:ext cx="1974000" cy="1714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2" name="Picture 14" descr="C:\Documents and Settings\1\Мои документы\Мои рисунки\0_a4fd9_18e70899_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071810"/>
            <a:ext cx="1320174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3" name="Picture 15" descr="C:\Documents and Settings\1\Мои документы\Мои рисунки\0_506ea_a3f656d3_XXXL.jp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3071810"/>
            <a:ext cx="1807445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2313" y="357167"/>
            <a:ext cx="7772400" cy="17145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первый из этих космонавтов отправился в космос?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Мои документы\Мои рисунки\Новая папка\image3226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1815366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Documents and Settings\1\Мои документы\Мои рисунки\Новая папка\estrada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1800239" cy="2571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C:\Documents and Settings\1\Мои документы\Мои рисунки\Новая папка\71653062_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2500306"/>
            <a:ext cx="1873104" cy="2571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Documents and Settings\1\Мои документы\Мои рисунки\Новая папка\0_2dc32_39c7af07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2500306"/>
            <a:ext cx="1928826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501121" cy="12144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Герман                     Валентина                  Юрий                    Алексей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Титов                       Терешкова                  Гагарин                Леонов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636"/>
            <a:ext cx="7772400" cy="7683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Фрак                             скафандр                         доспехи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9286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 называется костюм космонавта?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1\Мои документы\Мои рисунки\Новая папка\depositphotos_2147425-Astronau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071678"/>
            <a:ext cx="2143140" cy="261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Documents and Settings\1\Мои документы\Мои рисунки\Новая папка\800x600_RZu41Rhx7te37grVW3Y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00240"/>
            <a:ext cx="1785950" cy="2588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9" name="Picture 7" descr="C:\Documents and Settings\1\Мои документы\Мои рисунки\Новая папка\208011_1_1043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2071678"/>
            <a:ext cx="1643074" cy="2663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207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Этот загадочный космос обучающая викторина </vt:lpstr>
      <vt:lpstr>чтоб в полет отправиться , с заданием надо справиться. буквы первые сложите  и слово получите.</vt:lpstr>
      <vt:lpstr> Фокусник          профессор           звездочет               колдунья</vt:lpstr>
      <vt:lpstr>     Компас                          телескоп            солнечные часы</vt:lpstr>
      <vt:lpstr>      Астроном          Полицейский               моряк</vt:lpstr>
      <vt:lpstr>       Корлсон                      незнайка                      буратино</vt:lpstr>
      <vt:lpstr>Кошка            овечка            обезьяна      собака</vt:lpstr>
      <vt:lpstr>Кто первый из этих космонавтов отправился в космос?</vt:lpstr>
      <vt:lpstr>      Фрак                             скафандр                         доспехи</vt:lpstr>
      <vt:lpstr>     Зеленого гнома                 белого карлика        фиолетового троля</vt:lpstr>
      <vt:lpstr>        Комета                         созвездие                           метеориты</vt:lpstr>
      <vt:lpstr>    Юпитер               сатурн                   земля             венера</vt:lpstr>
      <vt:lpstr> Солнце                          луна                                марс</vt:lpstr>
      <vt:lpstr>Есть специальная труба,  В ней Вселенная видна, Видят звезд калейдоскоп Астрономы в …                                                                                                           Посчитать совсем не просто                                                                                                           Ночью в темном небе звезды.                                                                                                          Знает все наперечет                                                                                                          Звезды в небе  …                                              Освещает ночью путь,                                              Звездам не дает заснуть,                                             Пусть все спят, ей не до сна,                                             В небе не заснет …       На корабле воздушном,  Космическом, послушном,                                                                                                      планета  голубая, Мы, обгоняя ветер,                                                                                                                           любимая, родная Несемся на …                                                                                                                           она твоя, она моя                                                                                                                                                                          И называется …    </vt:lpstr>
      <vt:lpstr> Самый первый в Космосе  Летел с огромной скоростью Отважный русский парень Наш  космонавт ….                                                                                                                           Почти что со скоростью света                                             Осколок летит от планеты,                                            К Земле направляясь,  летит и летит                                            Небесный космический …                                                                                                            Сверкая огромным хвостом в темноте                                                                                                           Несется среди ярких звезд в пустоте,                                                                                                           Она не звезда,  не планета,                                                                                                           Загадка Вселенной - …                                                                                                                                           Специальный космический                                                                                                          есть аппарат,                                                       Сигналы на Землю                                                 он шлет всем подряд,                                          И как одинокий путник                                          Летит по орбите …   звездолет -  стальная птица,                                                                                            Вот галактики летят  он быстрее света мчится,                                                                                         в россыпную, как хотят.     познает на практике   звездные ...                                                                                    Очень здоровенная                                                                                                                                                                                             эта вся …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загадочный космос викторина </dc:title>
  <dc:creator>User</dc:creator>
  <cp:lastModifiedBy>User</cp:lastModifiedBy>
  <cp:revision>44</cp:revision>
  <dcterms:created xsi:type="dcterms:W3CDTF">2012-03-24T07:23:55Z</dcterms:created>
  <dcterms:modified xsi:type="dcterms:W3CDTF">2016-02-11T08:02:12Z</dcterms:modified>
</cp:coreProperties>
</file>