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2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0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7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2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7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019D-A32D-4D22-873F-CFC076927C0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736F-2EF8-4766-806B-4C9F64C96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40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Давным-давно, на горе Олимп жили были боги.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6912767" cy="4781128"/>
          </a:xfrm>
        </p:spPr>
      </p:pic>
    </p:spTree>
    <p:extLst>
      <p:ext uri="{BB962C8B-B14F-4D97-AF65-F5344CB8AC3E}">
        <p14:creationId xmlns:p14="http://schemas.microsoft.com/office/powerpoint/2010/main" val="267907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Так и живёт с давних времён человек, пытаясь найти своё здоровье. Да вот не каждый может найти и сберечь бесценный дар богов.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840759" cy="4032448"/>
          </a:xfrm>
        </p:spPr>
      </p:pic>
    </p:spTree>
    <p:extLst>
      <p:ext uri="{BB962C8B-B14F-4D97-AF65-F5344CB8AC3E}">
        <p14:creationId xmlns:p14="http://schemas.microsoft.com/office/powerpoint/2010/main" val="405945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Стало им скучно, и решили они создать человека и заселить планету Земля. Стали решать… Каким должен быть человек?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4389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Один из богов сказал: «Человек должен быть сильным».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0903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Другой бог сказал: «Человек должен быть умным».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47" y="1600200"/>
            <a:ext cx="5116306" cy="4525963"/>
          </a:xfrm>
        </p:spPr>
      </p:pic>
    </p:spTree>
    <p:extLst>
      <p:ext uri="{BB962C8B-B14F-4D97-AF65-F5344CB8AC3E}">
        <p14:creationId xmlns:p14="http://schemas.microsoft.com/office/powerpoint/2010/main" val="116019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Третий бог сказал: «Человек должен быть здоровым».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5294"/>
            <a:ext cx="6624736" cy="4594026"/>
          </a:xfrm>
        </p:spPr>
      </p:pic>
    </p:spTree>
    <p:extLst>
      <p:ext uri="{BB962C8B-B14F-4D97-AF65-F5344CB8AC3E}">
        <p14:creationId xmlns:p14="http://schemas.microsoft.com/office/powerpoint/2010/main" val="395142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Но один из богов сказал: «Если всё это будет у человека, то он будет подобен нам». И решили они спрятать главное, что есть у человека-его здоровье.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760640" cy="4104456"/>
          </a:xfrm>
        </p:spPr>
      </p:pic>
    </p:spTree>
    <p:extLst>
      <p:ext uri="{BB962C8B-B14F-4D97-AF65-F5344CB8AC3E}">
        <p14:creationId xmlns:p14="http://schemas.microsoft.com/office/powerpoint/2010/main" val="228114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Стали думать, решать-куда бы его спрятать? Одни предлагали спрятать за высокие горы.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72816"/>
            <a:ext cx="6696744" cy="4608512"/>
          </a:xfrm>
        </p:spPr>
      </p:pic>
    </p:spTree>
    <p:extLst>
      <p:ext uri="{BB962C8B-B14F-4D97-AF65-F5344CB8AC3E}">
        <p14:creationId xmlns:p14="http://schemas.microsoft.com/office/powerpoint/2010/main" val="16989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Другие предлагали спрятать глубоко в синее море.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6462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 один из богов сказал: «Здоровье надо спрятать в самом человеке!»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600200"/>
            <a:ext cx="4176464" cy="5069160"/>
          </a:xfrm>
        </p:spPr>
      </p:pic>
    </p:spTree>
    <p:extLst>
      <p:ext uri="{BB962C8B-B14F-4D97-AF65-F5344CB8AC3E}">
        <p14:creationId xmlns:p14="http://schemas.microsoft.com/office/powerpoint/2010/main" val="278632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 себя убил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 себя убил</Template>
  <TotalTime>34</TotalTime>
  <Words>156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 себя убил</vt:lpstr>
      <vt:lpstr>Давным-давно, на горе Олимп жили были боги.</vt:lpstr>
      <vt:lpstr>Стало им скучно, и решили они создать человека и заселить планету Земля. Стали решать… Каким должен быть человек?</vt:lpstr>
      <vt:lpstr>Один из богов сказал: «Человек должен быть сильным».</vt:lpstr>
      <vt:lpstr>Другой бог сказал: «Человек должен быть умным».</vt:lpstr>
      <vt:lpstr>Третий бог сказал: «Человек должен быть здоровым».</vt:lpstr>
      <vt:lpstr>Но один из богов сказал: «Если всё это будет у человека, то он будет подобен нам». И решили они спрятать главное, что есть у человека-его здоровье.</vt:lpstr>
      <vt:lpstr>Стали думать, решать-куда бы его спрятать? Одни предлагали спрятать за высокие горы.</vt:lpstr>
      <vt:lpstr>Другие предлагали спрятать глубоко в синее море.</vt:lpstr>
      <vt:lpstr>А один из богов сказал: «Здоровье надо спрятать в самом человеке!»</vt:lpstr>
      <vt:lpstr>Так и живёт с давних времён человек, пытаясь найти своё здоровье. Да вот не каждый может найти и сберечь бесценный дар богов.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Давным-давно, на горе Олимп жили были боги</dc:title>
  <dc:creator>Федя</dc:creator>
  <cp:lastModifiedBy>Федя</cp:lastModifiedBy>
  <cp:revision>4</cp:revision>
  <dcterms:created xsi:type="dcterms:W3CDTF">2015-03-29T07:32:38Z</dcterms:created>
  <dcterms:modified xsi:type="dcterms:W3CDTF">2015-03-29T08:07:05Z</dcterms:modified>
</cp:coreProperties>
</file>