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3ECFC-3BFB-4DBD-BC8D-ED582BC2DB9E}" type="datetimeFigureOut">
              <a:rPr lang="ru-RU" smtClean="0"/>
              <a:pPr/>
              <a:t>12.02.2016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9DB46-D4EF-43DD-8D95-9B7811428C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600" b="1" i="1" dirty="0" smtClean="0">
                <a:solidFill>
                  <a:schemeClr val="tx2"/>
                </a:solidFill>
              </a:rPr>
              <a:t>Кружка для </a:t>
            </a:r>
            <a:r>
              <a:rPr lang="ru-RU" sz="6600" b="1" i="1" dirty="0" smtClean="0">
                <a:solidFill>
                  <a:schemeClr val="tx2"/>
                </a:solidFill>
              </a:rPr>
              <a:t>папы</a:t>
            </a:r>
            <a:endParaRPr lang="ru-RU" sz="6600" b="1" i="1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Поздравительная открытка к </a:t>
            </a:r>
            <a:endParaRPr lang="ru-RU" b="1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23 </a:t>
            </a:r>
            <a:r>
              <a:rPr lang="ru-RU" b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февраля!</a:t>
            </a:r>
            <a:endParaRPr lang="ru-RU" b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FF0000"/>
                </a:solidFill>
              </a:rPr>
              <a:t>6.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Подписать фломастером или приклеить готовый текст поздравления.</a:t>
            </a:r>
            <a:endParaRPr lang="ru-RU" sz="3200" dirty="0"/>
          </a:p>
        </p:txBody>
      </p:sp>
      <p:pic>
        <p:nvPicPr>
          <p:cNvPr id="5" name="Содержимое 4" descr="WP_20160208_07_41_36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799" y="2285992"/>
            <a:ext cx="2371069" cy="3840171"/>
          </a:xfrm>
        </p:spPr>
      </p:pic>
      <p:pic>
        <p:nvPicPr>
          <p:cNvPr id="6" name="Содержимое 5" descr="WP_20160208_07_41_53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724850"/>
            <a:ext cx="4038600" cy="2276662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Изготовить такую кружку можно дома совместно с ребёнком и в группе с детьми. Оригинально, просто и приятно папе.</a:t>
            </a:r>
            <a:endParaRPr lang="ru-RU" sz="2400" b="1" dirty="0"/>
          </a:p>
        </p:txBody>
      </p:sp>
      <p:pic>
        <p:nvPicPr>
          <p:cNvPr id="4" name="Содержимое 3" descr="WP_20160212_14_09_48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1600200"/>
            <a:ext cx="8028665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Успешной работы. Спасибо!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714348" y="938057"/>
            <a:ext cx="730963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 </a:t>
            </a:r>
            <a:endParaRPr lang="ru-RU" sz="48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творческой работы на праздник папе с детьми 3-4х лет</a:t>
            </a:r>
            <a:r>
              <a:rPr lang="ru-RU" sz="2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1357298"/>
            <a:ext cx="72866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Формировать умение составлять изображение из деталей.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Развитие творческих способностей, воображения.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Вызвать интерес к украшению основного предмета (кружки).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071677"/>
            <a:ext cx="721523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Материалы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и инструменты 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Цветной картон, цветная бумага, клей, ножницы</a:t>
            </a:r>
            <a:r>
              <a:rPr lang="ru-RU" sz="3200" dirty="0">
                <a:solidFill>
                  <a:schemeClr val="bg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71480"/>
            <a:ext cx="85011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Вырезать полоску цветной бумаги 20см длинной и 10 см шириной.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Вырезать  различные фигуры для украшения основной детали треугольники, звёздочки, квадратики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(украшением может служить и ткань, и рисунок, и вырезки из журнала, и мн.др.)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Вырезать деталь в виде ручки кружки, дуга.</a:t>
            </a:r>
            <a:endParaRPr kumimoji="0" lang="ru-RU" sz="44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WP_20160208_07_35_26_P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71604" y="3143248"/>
            <a:ext cx="5585798" cy="314885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 fontScale="90000"/>
          </a:bodyPr>
          <a:lstStyle/>
          <a:p>
            <a:pPr algn="l"/>
            <a:r>
              <a:rPr lang="ru-RU" sz="4900" dirty="0" smtClean="0">
                <a:solidFill>
                  <a:srgbClr val="FF0000"/>
                </a:solidFill>
              </a:rPr>
              <a:t>2.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Украсить лист цветной бумаги 20 на 10, вырезанными фигурками.</a:t>
            </a:r>
            <a:endParaRPr lang="ru-RU" sz="3200" dirty="0"/>
          </a:p>
        </p:txBody>
      </p:sp>
      <p:pic>
        <p:nvPicPr>
          <p:cNvPr id="4" name="Содержимое 3" descr="WP_20160208_07_37_09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7554" y="2143116"/>
            <a:ext cx="2571768" cy="3643339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b="1" dirty="0" smtClean="0">
                <a:solidFill>
                  <a:srgbClr val="FF0000"/>
                </a:solidFill>
              </a:rPr>
              <a:t>3.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700" b="1" dirty="0" smtClean="0"/>
              <a:t>Тщательно промазать клеем один край бумаги и свернуть в трубочку, зажать </a:t>
            </a:r>
            <a:r>
              <a:rPr lang="ru-RU" sz="2700" b="1" dirty="0" smtClean="0"/>
              <a:t>пальчиками .</a:t>
            </a:r>
            <a:endParaRPr lang="ru-RU" sz="2700" b="1" dirty="0"/>
          </a:p>
        </p:txBody>
      </p:sp>
      <p:pic>
        <p:nvPicPr>
          <p:cNvPr id="6" name="Содержимое 5" descr="WP_20160208_07_38_02_Pro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00799" y="2000240"/>
            <a:ext cx="2551401" cy="4125923"/>
          </a:xfrm>
        </p:spPr>
      </p:pic>
      <p:pic>
        <p:nvPicPr>
          <p:cNvPr id="7" name="Содержимое 6" descr="WP_20160208_07_38_38_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1799" y="2000240"/>
            <a:ext cx="2551401" cy="412592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4.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b="1" dirty="0" smtClean="0"/>
              <a:t>Приклеить кружку к цветному </a:t>
            </a:r>
            <a:r>
              <a:rPr lang="ru-RU" sz="2700" b="1" dirty="0" smtClean="0"/>
              <a:t>картону.</a:t>
            </a:r>
            <a:endParaRPr lang="ru-RU" sz="2700" b="1" dirty="0"/>
          </a:p>
        </p:txBody>
      </p:sp>
      <p:pic>
        <p:nvPicPr>
          <p:cNvPr id="4" name="Содержимое 3" descr="WP_20160208_07_38_57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96299" y="1928802"/>
            <a:ext cx="2561585" cy="4197361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5.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400" b="1" dirty="0" smtClean="0"/>
              <a:t>Промазать клеем ручку кружки и чуть-чуть подсунув под кружку </a:t>
            </a:r>
            <a:r>
              <a:rPr lang="ru-RU" sz="2400" b="1" dirty="0" smtClean="0"/>
              <a:t>приклеить.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WP_20160208_07_39_26_P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7667" y="2285992"/>
            <a:ext cx="6871853" cy="3840171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153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Кружка для папы</vt:lpstr>
      <vt:lpstr>Слайд 2</vt:lpstr>
      <vt:lpstr>Слайд 3</vt:lpstr>
      <vt:lpstr>Слайд 4</vt:lpstr>
      <vt:lpstr>Слайд 5</vt:lpstr>
      <vt:lpstr>2. Украсить лист цветной бумаги 20 на 10, вырезанными фигурками.</vt:lpstr>
      <vt:lpstr>3. Тщательно промазать клеем один край бумаги и свернуть в трубочку, зажать пальчиками .</vt:lpstr>
      <vt:lpstr>4. Приклеить кружку к цветному картону.</vt:lpstr>
      <vt:lpstr>5. Промазать клеем ручку кружки и чуть-чуть подсунув под кружку приклеить.</vt:lpstr>
      <vt:lpstr>6. Подписать фломастером или приклеить готовый текст поздравления.</vt:lpstr>
      <vt:lpstr>Изготовить такую кружку можно дома совместно с ребёнком и в группе с детьми. Оригинально, просто и приятно папе.</vt:lpstr>
      <vt:lpstr>Успешной работы. Спасибо!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Кружка для папа</dc:title>
  <dc:creator>XTreme.ws</dc:creator>
  <cp:lastModifiedBy>RePack by Diakov</cp:lastModifiedBy>
  <cp:revision>9</cp:revision>
  <dcterms:created xsi:type="dcterms:W3CDTF">2016-02-12T09:51:27Z</dcterms:created>
  <dcterms:modified xsi:type="dcterms:W3CDTF">2016-02-12T18:57:50Z</dcterms:modified>
</cp:coreProperties>
</file>