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48" autoAdjust="0"/>
    <p:restoredTop sz="99870" autoAdjust="0"/>
  </p:normalViewPr>
  <p:slideViewPr>
    <p:cSldViewPr>
      <p:cViewPr varScale="1">
        <p:scale>
          <a:sx n="116" d="100"/>
          <a:sy n="11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0FAA1C2-58F3-49AF-86BC-5A2A7B0BF1D1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3D9EAFA-4717-42A7-9F3E-3FAE98AFD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CC6C73-BEA3-4005-9ED5-48AA28B80C5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1F7D9F-A97E-459B-8F3A-F12FC6EC392B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00B236-DF8F-4153-9ECF-6831AAF56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961A1-A22F-4105-BE30-CEAB985D4737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963C4-0C21-4E9A-957A-B0152ED84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E1A8D-232E-426E-8FE6-D58C8824B468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2A639-9ED8-4B08-A25D-ED754974E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0D72-4B2C-4E3E-A7D0-4EB1220EDF5F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B9F77-9501-4315-A8B1-A9C81D4AF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B86946-44DC-4118-AA0F-D2046CB1D6FF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F6884E-E23C-4DBF-9288-0741EBBED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29597-53C3-4BA7-B65F-B970D2D1A377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63F42-3F07-4917-829B-401C822A9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4AF7FF-0BF0-48BC-82CE-663CA422B101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D238BC-3107-4B54-A1B6-1696B376D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3623A-63B9-4EA9-8DC2-7B3ED246F112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B7F02-6B15-492C-BD60-02423A9A5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C56099-C7FB-4941-9142-E4D5BE0F63F6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000592-B7C4-4904-9F39-BAC756394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184C0C-985B-488D-BD72-E9E0B9912D01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8D48CA-D4BC-4D58-8E45-30D8E8356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рямоугольник 7"/>
          <p:cNvGrpSpPr>
            <a:grpSpLocks/>
          </p:cNvGrpSpPr>
          <p:nvPr/>
        </p:nvGrpSpPr>
        <p:grpSpPr bwMode="auto">
          <a:xfrm>
            <a:off x="646113" y="969963"/>
            <a:ext cx="4803775" cy="4802187"/>
            <a:chOff x="407" y="611"/>
            <a:chExt cx="3026" cy="3025"/>
          </a:xfrm>
        </p:grpSpPr>
        <p:pic>
          <p:nvPicPr>
            <p:cNvPr id="6" name="Прямоугольник 7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7" y="611"/>
              <a:ext cx="3026" cy="3025"/>
            </a:xfrm>
            <a:prstGeom prst="rect">
              <a:avLst/>
            </a:prstGeom>
            <a:noFill/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274320"/>
            <a:lstStyle/>
            <a:p>
              <a:pPr indent="-282575">
                <a:lnSpc>
                  <a:spcPts val="3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n-US" sz="3200">
                <a:latin typeface="Gill Sans MT" pitchFamily="34" charset="0"/>
              </a:endParaRPr>
            </a:p>
          </p:txBody>
        </p:sp>
      </p:grpSp>
      <p:sp>
        <p:nvSpPr>
          <p:cNvPr id="8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AEB376-F7FE-48A3-817F-BFE50A20C5BF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53DD84-056B-4CAB-A4B5-93FF4FC41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F332574-50A6-43D6-BD17-80035D4AA0D1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EF8410A0-74AB-4706-B067-13D4C8CA5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75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8175" y="2349500"/>
            <a:ext cx="6985000" cy="30956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  <a:t>Игровое пособие</a:t>
            </a:r>
            <a:b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  <a:t> «Ковровый городок»</a:t>
            </a:r>
            <a:endParaRPr lang="ru-RU" sz="3200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4338" name="Рисунок 7" descr="MC900283423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04813"/>
            <a:ext cx="1827213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476250"/>
            <a:ext cx="20589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2483768" y="4797152"/>
            <a:ext cx="4929187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Corbel" pitchFamily="34" charset="0"/>
              </a:rPr>
              <a:t>Воспитатель </a:t>
            </a:r>
            <a:r>
              <a:rPr lang="en-US" sz="2400" dirty="0" smtClean="0">
                <a:latin typeface="Corbel" pitchFamily="34" charset="0"/>
              </a:rPr>
              <a:t>1</a:t>
            </a:r>
            <a:r>
              <a:rPr lang="en-US" dirty="0" smtClean="0">
                <a:latin typeface="Corbel" pitchFamily="34" charset="0"/>
              </a:rPr>
              <a:t> </a:t>
            </a:r>
            <a:r>
              <a:rPr lang="ru-RU" dirty="0" smtClean="0">
                <a:latin typeface="Corbel" pitchFamily="34" charset="0"/>
              </a:rPr>
              <a:t>КК </a:t>
            </a:r>
            <a:endParaRPr lang="ru-RU" dirty="0">
              <a:latin typeface="Corbel" pitchFamily="34" charset="0"/>
            </a:endParaRPr>
          </a:p>
          <a:p>
            <a:r>
              <a:rPr lang="ru-RU" dirty="0" err="1" smtClean="0">
                <a:latin typeface="Corbel" pitchFamily="34" charset="0"/>
              </a:rPr>
              <a:t>Шаховоа</a:t>
            </a:r>
            <a:r>
              <a:rPr lang="ru-RU" dirty="0" smtClean="0">
                <a:latin typeface="Corbel" pitchFamily="34" charset="0"/>
              </a:rPr>
              <a:t> Любовь Ивановна</a:t>
            </a:r>
            <a:endParaRPr lang="ru-RU" dirty="0">
              <a:latin typeface="Corbel" pitchFamily="34" charset="0"/>
            </a:endParaRPr>
          </a:p>
          <a:p>
            <a:r>
              <a:rPr lang="ru-RU" dirty="0" smtClean="0">
                <a:latin typeface="Corbel" pitchFamily="34" charset="0"/>
              </a:rPr>
              <a:t>МКДОУ «Детский сад № </a:t>
            </a:r>
            <a:r>
              <a:rPr lang="ru-RU" sz="2400" dirty="0" smtClean="0">
                <a:latin typeface="Corbel" pitchFamily="34" charset="0"/>
              </a:rPr>
              <a:t>10 </a:t>
            </a:r>
            <a:r>
              <a:rPr lang="ru-RU" dirty="0" smtClean="0">
                <a:latin typeface="Corbel" pitchFamily="34" charset="0"/>
              </a:rPr>
              <a:t>общеразвивающего вида городского</a:t>
            </a:r>
          </a:p>
          <a:p>
            <a:r>
              <a:rPr lang="ru-RU" dirty="0" smtClean="0">
                <a:latin typeface="Corbel" pitchFamily="34" charset="0"/>
              </a:rPr>
              <a:t> округа – г. Нововоронеж»</a:t>
            </a:r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1691680" y="5301208"/>
            <a:ext cx="7200776" cy="1295723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None/>
              <a:defRPr/>
            </a:pPr>
            <a:r>
              <a:rPr lang="ru-RU" sz="3600" b="1" dirty="0" smtClean="0"/>
              <a:t>Играем стоя, сидя, лежа.</a:t>
            </a:r>
            <a:endParaRPr lang="ru-RU" sz="3600" b="1" dirty="0"/>
          </a:p>
        </p:txBody>
      </p:sp>
      <p:sp>
        <p:nvSpPr>
          <p:cNvPr id="15362" name="Содержимое 9"/>
          <p:cNvSpPr>
            <a:spLocks noGrp="1"/>
          </p:cNvSpPr>
          <p:nvPr>
            <p:ph sz="quarter" idx="4294967295"/>
          </p:nvPr>
        </p:nvSpPr>
        <p:spPr>
          <a:xfrm>
            <a:off x="5121275" y="969963"/>
            <a:ext cx="4022725" cy="4114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  <a:p>
            <a:endParaRPr lang="ru-RU" smtClean="0"/>
          </a:p>
        </p:txBody>
      </p:sp>
      <p:pic>
        <p:nvPicPr>
          <p:cNvPr id="5" name="Рисунок 4" descr="DSCN52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42852"/>
            <a:ext cx="6858016" cy="514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1285853" y="765174"/>
            <a:ext cx="7545410" cy="573566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None/>
              <a:defRPr/>
            </a:pPr>
            <a:endParaRPr lang="ru-RU" sz="2400" dirty="0" smtClean="0"/>
          </a:p>
          <a:p>
            <a:pPr marL="365760" indent="-283464" fontAlgn="auto">
              <a:spcAft>
                <a:spcPts val="0"/>
              </a:spcAft>
              <a:buNone/>
              <a:defRPr/>
            </a:pPr>
            <a:endParaRPr lang="ru-RU" sz="2400" dirty="0" smtClean="0"/>
          </a:p>
          <a:p>
            <a:pPr marL="365760" indent="-283464" fontAlgn="auto">
              <a:spcAft>
                <a:spcPts val="0"/>
              </a:spcAft>
              <a:buNone/>
              <a:defRPr/>
            </a:pPr>
            <a:endParaRPr lang="ru-RU" sz="2400" dirty="0" smtClean="0"/>
          </a:p>
          <a:p>
            <a:pPr marL="365760" indent="-283464" fontAlgn="auto">
              <a:spcAft>
                <a:spcPts val="0"/>
              </a:spcAft>
              <a:buNone/>
              <a:defRPr/>
            </a:pPr>
            <a:endParaRPr lang="ru-RU" sz="2400" dirty="0" smtClean="0"/>
          </a:p>
          <a:p>
            <a:pPr marL="365760" indent="-283464" fontAlgn="auto">
              <a:spcAft>
                <a:spcPts val="0"/>
              </a:spcAft>
              <a:buNone/>
              <a:defRPr/>
            </a:pPr>
            <a:endParaRPr lang="ru-RU" sz="2400" dirty="0" smtClean="0"/>
          </a:p>
          <a:p>
            <a:pPr marL="365760" indent="-283464" fontAlgn="auto">
              <a:spcAft>
                <a:spcPts val="0"/>
              </a:spcAft>
              <a:buNone/>
              <a:defRPr/>
            </a:pPr>
            <a:endParaRPr lang="ru-RU" sz="2400" dirty="0" smtClean="0"/>
          </a:p>
          <a:p>
            <a:pPr marL="365760" indent="-283464" fontAlgn="auto">
              <a:spcAft>
                <a:spcPts val="0"/>
              </a:spcAft>
              <a:buNone/>
              <a:defRPr/>
            </a:pPr>
            <a:endParaRPr lang="ru-RU" sz="2400" dirty="0" smtClean="0"/>
          </a:p>
          <a:p>
            <a:pPr marL="365760" indent="-283464" fontAlgn="auto">
              <a:spcAft>
                <a:spcPts val="0"/>
              </a:spcAft>
              <a:buNone/>
              <a:defRPr/>
            </a:pPr>
            <a:endParaRPr lang="ru-RU" sz="2400" dirty="0" smtClean="0"/>
          </a:p>
          <a:p>
            <a:pPr marL="365760" indent="-283464" fontAlgn="auto">
              <a:spcAft>
                <a:spcPts val="0"/>
              </a:spcAft>
              <a:buNone/>
              <a:defRPr/>
            </a:pPr>
            <a:endParaRPr lang="ru-RU" sz="2400" dirty="0" smtClean="0"/>
          </a:p>
          <a:p>
            <a:pPr marL="365760" indent="-283464" fontAlgn="auto">
              <a:spcAft>
                <a:spcPts val="0"/>
              </a:spcAft>
              <a:buNone/>
              <a:defRPr/>
            </a:pPr>
            <a:endParaRPr lang="ru-RU" sz="2400" dirty="0" smtClean="0"/>
          </a:p>
          <a:p>
            <a:pPr marL="365760" indent="-283464" fontAlgn="auto">
              <a:spcAft>
                <a:spcPts val="0"/>
              </a:spcAft>
              <a:buNone/>
              <a:defRPr/>
            </a:pPr>
            <a:endParaRPr lang="ru-RU" sz="2400" dirty="0" smtClean="0"/>
          </a:p>
          <a:p>
            <a:pPr marL="365760" indent="-283464" fontAlgn="auto">
              <a:spcAft>
                <a:spcPts val="0"/>
              </a:spcAft>
              <a:buNone/>
              <a:defRPr/>
            </a:pPr>
            <a:r>
              <a:rPr lang="ru-RU" b="1" dirty="0" smtClean="0"/>
              <a:t>Развивает коммуникативные навыки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6" name="Рисунок 5" descr="DSCN52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3" y="428604"/>
            <a:ext cx="6572295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87450" y="620712"/>
            <a:ext cx="7632700" cy="5976639"/>
          </a:xfrm>
        </p:spPr>
        <p:txBody>
          <a:bodyPr>
            <a:normAutofit lnSpcReduction="10000"/>
          </a:bodyPr>
          <a:lstStyle/>
          <a:p>
            <a:pPr marL="365760" indent="-283464" algn="just" fontAlgn="auto">
              <a:spcAft>
                <a:spcPts val="0"/>
              </a:spcAft>
              <a:buNone/>
              <a:defRPr/>
            </a:pPr>
            <a:endParaRPr lang="ru-RU" b="1" i="1" dirty="0" smtClean="0"/>
          </a:p>
          <a:p>
            <a:pPr marL="365760" indent="-283464" algn="just" fontAlgn="auto">
              <a:spcAft>
                <a:spcPts val="0"/>
              </a:spcAft>
              <a:buNone/>
              <a:defRPr/>
            </a:pPr>
            <a:endParaRPr lang="ru-RU" b="1" i="1" dirty="0" smtClean="0"/>
          </a:p>
          <a:p>
            <a:pPr marL="365760" indent="-283464" algn="just" fontAlgn="auto">
              <a:spcAft>
                <a:spcPts val="0"/>
              </a:spcAft>
              <a:buNone/>
              <a:defRPr/>
            </a:pPr>
            <a:r>
              <a:rPr lang="ru-RU" b="1" i="1" dirty="0" smtClean="0"/>
              <a:t>  </a:t>
            </a:r>
          </a:p>
          <a:p>
            <a:pPr marL="365760" indent="-283464" algn="just" fontAlgn="auto">
              <a:spcAft>
                <a:spcPts val="0"/>
              </a:spcAft>
              <a:buNone/>
              <a:defRPr/>
            </a:pPr>
            <a:endParaRPr lang="ru-RU" b="1" i="1" dirty="0" smtClean="0"/>
          </a:p>
          <a:p>
            <a:pPr marL="365760" indent="-283464" algn="just" fontAlgn="auto">
              <a:spcAft>
                <a:spcPts val="0"/>
              </a:spcAft>
              <a:buNone/>
              <a:defRPr/>
            </a:pPr>
            <a:endParaRPr lang="ru-RU" b="1" i="1" dirty="0" smtClean="0"/>
          </a:p>
          <a:p>
            <a:pPr marL="365760" indent="-283464" algn="just" fontAlgn="auto">
              <a:spcAft>
                <a:spcPts val="0"/>
              </a:spcAft>
              <a:buNone/>
              <a:defRPr/>
            </a:pPr>
            <a:endParaRPr lang="ru-RU" b="1" i="1" dirty="0" smtClean="0"/>
          </a:p>
          <a:p>
            <a:pPr marL="365760" indent="-283464" algn="just" fontAlgn="auto">
              <a:spcAft>
                <a:spcPts val="0"/>
              </a:spcAft>
              <a:buNone/>
              <a:defRPr/>
            </a:pPr>
            <a:endParaRPr lang="ru-RU" b="1" i="1" dirty="0" smtClean="0"/>
          </a:p>
          <a:p>
            <a:pPr marL="365760" indent="-283464" algn="just" fontAlgn="auto">
              <a:spcAft>
                <a:spcPts val="0"/>
              </a:spcAft>
              <a:buNone/>
              <a:defRPr/>
            </a:pPr>
            <a:endParaRPr lang="ru-RU" b="1" i="1" dirty="0" smtClean="0"/>
          </a:p>
          <a:p>
            <a:pPr marL="365760" indent="-283464" algn="just" fontAlgn="auto">
              <a:spcAft>
                <a:spcPts val="0"/>
              </a:spcAft>
              <a:buNone/>
              <a:defRPr/>
            </a:pPr>
            <a:endParaRPr lang="ru-RU" b="1" i="1" dirty="0" smtClean="0"/>
          </a:p>
          <a:p>
            <a:pPr marL="365760" indent="-283464" algn="just" fontAlgn="auto">
              <a:spcAft>
                <a:spcPts val="0"/>
              </a:spcAft>
              <a:buNone/>
              <a:defRPr/>
            </a:pPr>
            <a:endParaRPr lang="ru-RU" b="1" i="1" dirty="0" smtClean="0"/>
          </a:p>
          <a:p>
            <a:pPr marL="365760" indent="-283464" algn="just" fontAlgn="auto">
              <a:spcAft>
                <a:spcPts val="0"/>
              </a:spcAft>
              <a:buNone/>
              <a:defRPr/>
            </a:pPr>
            <a:r>
              <a:rPr lang="ru-RU" sz="2000" dirty="0" smtClean="0"/>
              <a:t>     </a:t>
            </a:r>
            <a:r>
              <a:rPr lang="ru-RU" sz="2400" b="1" dirty="0" smtClean="0"/>
              <a:t>Закрепляет знания о правилах поведения на дороге</a:t>
            </a:r>
            <a:endParaRPr lang="ru-RU" sz="2400" b="1" i="1" dirty="0" smtClean="0"/>
          </a:p>
        </p:txBody>
      </p:sp>
      <p:pic>
        <p:nvPicPr>
          <p:cNvPr id="5" name="Рисунок 4" descr="DSCN52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42852"/>
            <a:ext cx="7358082" cy="5518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4797152"/>
            <a:ext cx="7530802" cy="1451248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None/>
              <a:defRPr/>
            </a:pPr>
            <a:endParaRPr lang="ru-RU" dirty="0" smtClean="0"/>
          </a:p>
          <a:p>
            <a:pPr marL="365760" indent="-283464" fontAlgn="auto">
              <a:spcAft>
                <a:spcPts val="0"/>
              </a:spcAft>
              <a:buNone/>
              <a:defRPr/>
            </a:pPr>
            <a:r>
              <a:rPr lang="ru-RU" sz="2600" b="1" dirty="0" smtClean="0"/>
              <a:t>Развивает мелкую моторику рук и </a:t>
            </a:r>
            <a:r>
              <a:rPr lang="ru-RU" sz="2600" b="1" dirty="0" err="1" smtClean="0"/>
              <a:t>тактильность</a:t>
            </a:r>
            <a:endParaRPr lang="ru-RU" sz="2600" b="1" dirty="0"/>
          </a:p>
        </p:txBody>
      </p:sp>
      <p:pic>
        <p:nvPicPr>
          <p:cNvPr id="7" name="Рисунок 6" descr="DSCN52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42852"/>
            <a:ext cx="6786610" cy="5089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5445224"/>
            <a:ext cx="7499350" cy="1272208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None/>
              <a:defRPr/>
            </a:pPr>
            <a:r>
              <a:rPr lang="ru-RU" sz="1800" b="1" dirty="0" smtClean="0"/>
              <a:t>В разных возрастных группах функционально модернизируются и  пополняется новыми дорожными знаками, книгами и атрибутами</a:t>
            </a:r>
          </a:p>
        </p:txBody>
      </p:sp>
      <p:pic>
        <p:nvPicPr>
          <p:cNvPr id="4" name="Рисунок 3" descr="DSCN52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714620"/>
            <a:ext cx="3833807" cy="2875355"/>
          </a:xfrm>
          <a:prstGeom prst="rect">
            <a:avLst/>
          </a:prstGeom>
        </p:spPr>
      </p:pic>
      <p:pic>
        <p:nvPicPr>
          <p:cNvPr id="5" name="Рисунок 4" descr="DSCN52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0"/>
            <a:ext cx="4095747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2285992"/>
            <a:ext cx="7499350" cy="2286016"/>
          </a:xfrm>
        </p:spPr>
        <p:txBody>
          <a:bodyPr>
            <a:normAutofit/>
          </a:bodyPr>
          <a:lstStyle/>
          <a:p>
            <a:pPr marL="365760" indent="-283464" algn="ctr" fontAlgn="auto">
              <a:spcAft>
                <a:spcPts val="0"/>
              </a:spcAft>
              <a:buNone/>
              <a:defRPr/>
            </a:pPr>
            <a:r>
              <a:rPr lang="ru-RU" b="1" dirty="0" smtClean="0"/>
              <a:t>СПАСИБО ЗА ВНИМАНИЕ!!!!!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319</TotalTime>
  <Words>69</Words>
  <Application>Microsoft Office PowerPoint</Application>
  <PresentationFormat>Экран (4:3)</PresentationFormat>
  <Paragraphs>34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Игровое пособие  «Ковровый городок»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</dc:title>
  <dc:creator>Глеб</dc:creator>
  <cp:lastModifiedBy>Михаил</cp:lastModifiedBy>
  <cp:revision>51</cp:revision>
  <dcterms:modified xsi:type="dcterms:W3CDTF">2016-02-11T13:04:11Z</dcterms:modified>
</cp:coreProperties>
</file>