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C09DB-4F1E-4329-BC59-26458F755E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20E94-7296-46AF-9852-BCDDE91DB27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/>
            <a:t>День Рожденья   Сони Юдиной  мы отметили с </a:t>
          </a:r>
          <a:r>
            <a:rPr lang="ru-RU" sz="2400" b="1" dirty="0" err="1" smtClean="0"/>
            <a:t>Мальвиной</a:t>
          </a:r>
          <a:r>
            <a:rPr lang="ru-RU" sz="2400" b="1" dirty="0" smtClean="0"/>
            <a:t> и клоуном Тимошкой!</a:t>
          </a:r>
          <a:endParaRPr lang="ru-RU" sz="2400" dirty="0"/>
        </a:p>
      </dgm:t>
    </dgm:pt>
    <dgm:pt modelId="{B5AC1DF5-1C00-483A-874E-34C83C332895}" type="parTrans" cxnId="{229D5CB4-62EE-44AF-B824-6CDD6A42639B}">
      <dgm:prSet/>
      <dgm:spPr/>
      <dgm:t>
        <a:bodyPr/>
        <a:lstStyle/>
        <a:p>
          <a:endParaRPr lang="ru-RU"/>
        </a:p>
      </dgm:t>
    </dgm:pt>
    <dgm:pt modelId="{CBB980EB-4A7D-4B51-90F9-B739BF8E12BD}" type="sibTrans" cxnId="{229D5CB4-62EE-44AF-B824-6CDD6A42639B}">
      <dgm:prSet/>
      <dgm:spPr/>
      <dgm:t>
        <a:bodyPr/>
        <a:lstStyle/>
        <a:p>
          <a:endParaRPr lang="ru-RU"/>
        </a:p>
      </dgm:t>
    </dgm:pt>
    <dgm:pt modelId="{06ADD78F-8553-41F2-B1C8-837819073B55}" type="pres">
      <dgm:prSet presAssocID="{ACAC09DB-4F1E-4329-BC59-26458F755E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6FF34-DDAC-4444-9272-B7CD7AD804F6}" type="pres">
      <dgm:prSet presAssocID="{74E20E94-7296-46AF-9852-BCDDE91DB273}" presName="parentText" presStyleLbl="node1" presStyleIdx="0" presStyleCnt="1" custLinFactY="44" custLinFactNeighborX="107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D5CB4-62EE-44AF-B824-6CDD6A42639B}" srcId="{ACAC09DB-4F1E-4329-BC59-26458F755ECA}" destId="{74E20E94-7296-46AF-9852-BCDDE91DB273}" srcOrd="0" destOrd="0" parTransId="{B5AC1DF5-1C00-483A-874E-34C83C332895}" sibTransId="{CBB980EB-4A7D-4B51-90F9-B739BF8E12BD}"/>
    <dgm:cxn modelId="{22D5ABF4-9DD9-4F29-B35E-6A26908E449D}" type="presOf" srcId="{74E20E94-7296-46AF-9852-BCDDE91DB273}" destId="{0E86FF34-DDAC-4444-9272-B7CD7AD804F6}" srcOrd="0" destOrd="0" presId="urn:microsoft.com/office/officeart/2005/8/layout/vList2"/>
    <dgm:cxn modelId="{C9767A8E-FBE3-4102-A80E-7FD9E6A771B2}" type="presOf" srcId="{ACAC09DB-4F1E-4329-BC59-26458F755ECA}" destId="{06ADD78F-8553-41F2-B1C8-837819073B55}" srcOrd="0" destOrd="0" presId="urn:microsoft.com/office/officeart/2005/8/layout/vList2"/>
    <dgm:cxn modelId="{29EC135A-035C-4A7F-BF28-7E13956F3699}" type="presParOf" srcId="{06ADD78F-8553-41F2-B1C8-837819073B55}" destId="{0E86FF34-DDAC-4444-9272-B7CD7AD804F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\Desktop\фото д р\DSCN81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"/>
            <a:ext cx="4254470" cy="319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013466726"/>
              </p:ext>
            </p:extLst>
          </p:nvPr>
        </p:nvGraphicFramePr>
        <p:xfrm>
          <a:off x="4500562" y="-214338"/>
          <a:ext cx="4357718" cy="214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ДС\Desktop\фото д р\DSCN82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192044"/>
            <a:ext cx="4357718" cy="32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С\Desktop\фото д р\DSCN82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232" y="2285992"/>
            <a:ext cx="4476768" cy="335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С\Desktop\фото д р\DSCN8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42545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ДС\Desktop\фото д р\DSCN8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Users\ДС\Desktop\фото д р\DSCN8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ДС\Desktop\фото д р\DSCN82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21468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</dc:title>
  <dc:creator>Детский сад № 10</dc:creator>
  <cp:lastModifiedBy>ДС</cp:lastModifiedBy>
  <cp:revision>9</cp:revision>
  <dcterms:created xsi:type="dcterms:W3CDTF">2014-04-17T07:10:54Z</dcterms:created>
  <dcterms:modified xsi:type="dcterms:W3CDTF">2015-09-29T08:14:33Z</dcterms:modified>
</cp:coreProperties>
</file>