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80" r:id="rId2"/>
    <p:sldMasterId id="2147483792" r:id="rId3"/>
    <p:sldMasterId id="2147483804" r:id="rId4"/>
    <p:sldMasterId id="2147483816" r:id="rId5"/>
  </p:sldMasterIdLst>
  <p:sldIdLst>
    <p:sldId id="258" r:id="rId6"/>
    <p:sldId id="265" r:id="rId7"/>
    <p:sldId id="269" r:id="rId8"/>
    <p:sldId id="266" r:id="rId9"/>
    <p:sldId id="270" r:id="rId10"/>
    <p:sldId id="267" r:id="rId11"/>
    <p:sldId id="271" r:id="rId12"/>
    <p:sldId id="264" r:id="rId13"/>
    <p:sldId id="272" r:id="rId14"/>
    <p:sldId id="263" r:id="rId15"/>
    <p:sldId id="273" r:id="rId16"/>
    <p:sldId id="261" r:id="rId17"/>
    <p:sldId id="274" r:id="rId18"/>
    <p:sldId id="262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34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33EC0-5877-473F-8ADB-0AA39F4D712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22625-13D3-42F5-AD26-3028C2E66C5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757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5D81E-0885-40B6-86A8-1204F4D68BD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EB744-9938-4100-A38D-B4D6851497A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312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78DC3-27FF-4E16-B00B-E9837D7BAC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B8484-9E22-4F6A-B9C3-F20339E405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598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1DFDC4F-3856-4811-83E1-CA37FDE2A28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0D3ED44-4951-4994-8E6E-519C5F9D132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8C4905C-ECAC-40B8-8613-D7935EBB44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88B8BD5-18DE-4F64-BE37-659B75D9EA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0AB471B-CA55-44B6-B507-27D896419F8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F2AD2C-FD17-4969-AB8F-B58D3FFA97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398D92-38A2-4B23-84DE-8D5CB2201D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3C4D39-2F27-461B-9FE7-29FE1F3641A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FEAAAEA-5E24-448A-9CA3-A54A5238927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235DC7A-3AB2-4D3E-9EFB-CC7C334437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2BEDC2D-F164-4040-9520-34242EDE44D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956C7F5-2927-47C2-9D5A-E7082F9410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09A3FD9-7E87-49FE-BD01-65EC3E6FA1F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63F3E82-0996-42E6-864F-68BD19401F7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F4BA1F0-F902-4559-A1A2-79D692B4A91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CD2F1FA-CF27-4515-B366-3473B75ABB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44604-D6CE-4433-AD8B-1E271D9B0E0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F99EB-AA02-422F-89A8-BBD6C2F365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4173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5522C1E-F585-4531-B8C3-9EEFED6223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D707EE7-63A9-423B-BA77-B93A1A13AF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CD0A0DB-642B-407C-8862-AC0C882734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49E81E7-C23C-415D-9E38-03D5583ED99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111A58E-3DC7-4FD5-8439-9DF995B210F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82AD16A-41BC-4102-A16D-C90CD4E8A9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9806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675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298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2458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869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5324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68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BC2FB-C028-43B3-BEE7-145F916304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6BC46-383A-4FCD-ADE2-E4DDFA6F0FC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0049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0788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7620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424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4899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9806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6756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298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2458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869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532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41165-ADE2-4519-B152-88DA6F3AA0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45A50-7706-433F-B129-A5838285405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2881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6845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0788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7620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424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4899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9806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6756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298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2458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86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6CFE7-3185-4707-AFC9-09802A8327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503E3-C5BE-4BBF-A104-27A50783F6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9215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5324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6845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0788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7620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424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5BE8-82ED-4142-B6D4-CD39FC3B42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DDE72-EDE5-404F-8C78-B6C375BAC9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489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73422-5B88-49EE-BBC4-8658E9642FD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DCEE1-A379-46EF-98C3-2129DEA566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652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1DFCD-C5E5-456F-BBDC-6F58A9D1668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9CD8B-302A-48E7-A0EA-6AB64594A0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450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E1B46-CC0E-49B9-8A38-60FA7D40DE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43683-95CC-4B46-A085-A2DFB37199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55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190F6-57E9-47E2-828F-309FE56507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D4879-738F-4C32-A612-613F7B72FA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528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E72823-4B15-4518-9734-64C56267A6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A268A8-4EB5-4B06-AEA3-0CED1C563E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69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CFE72823-4B15-4518-9734-64C56267A6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35A268A8-4EB5-4B06-AEA3-0CED1C563EF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85BE8-82ED-4142-B6D4-CD39FC3B42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DDE72-EDE5-404F-8C78-B6C375BAC9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62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85BE8-82ED-4142-B6D4-CD39FC3B42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DDE72-EDE5-404F-8C78-B6C375BAC9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62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85BE8-82ED-4142-B6D4-CD39FC3B42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DDE72-EDE5-404F-8C78-B6C375BAC9D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62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4.xml"/><Relationship Id="rId1" Type="http://schemas.openxmlformats.org/officeDocument/2006/relationships/audio" Target="../media/audio1.wav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4.xml"/><Relationship Id="rId1" Type="http://schemas.openxmlformats.org/officeDocument/2006/relationships/audio" Target="../media/audio1.wav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4.xml"/><Relationship Id="rId1" Type="http://schemas.openxmlformats.org/officeDocument/2006/relationships/audio" Target="../media/audio1.wav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4.xml"/><Relationship Id="rId1" Type="http://schemas.openxmlformats.org/officeDocument/2006/relationships/audio" Target="../media/audio1.wav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35.xml"/><Relationship Id="rId1" Type="http://schemas.openxmlformats.org/officeDocument/2006/relationships/audio" Target="../media/audio1.wav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6.xml"/><Relationship Id="rId1" Type="http://schemas.openxmlformats.org/officeDocument/2006/relationships/audio" Target="../media/audio1.wav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4.xml"/><Relationship Id="rId1" Type="http://schemas.openxmlformats.org/officeDocument/2006/relationships/audio" Target="../media/audio1.wav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Муниципальное бюджетное дошкольное образовательное учреждение</a:t>
            </a:r>
            <a:br>
              <a:rPr lang="ru-RU" sz="2000" dirty="0" smtClean="0"/>
            </a:br>
            <a:r>
              <a:rPr lang="ru-RU" sz="2000" dirty="0" smtClean="0"/>
              <a:t>Центр развития ребенка – детский сад «8 марта» г.Зернограда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n w="10541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Интерактивная игра </a:t>
            </a:r>
          </a:p>
          <a:p>
            <a:pPr marL="0" indent="0" algn="r">
              <a:buNone/>
            </a:pPr>
            <a:r>
              <a:rPr lang="ru-RU" b="1" dirty="0" smtClean="0">
                <a:ln w="10541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по </a:t>
            </a:r>
            <a:r>
              <a:rPr lang="ru-RU" b="1" dirty="0" smtClean="0">
                <a:ln w="10541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обучению грамоте</a:t>
            </a:r>
          </a:p>
          <a:p>
            <a:pPr marL="0" indent="0" algn="ctr">
              <a:buNone/>
            </a:pPr>
            <a:endParaRPr lang="ru-RU" sz="2800" b="1" dirty="0" smtClean="0">
              <a:ln w="10541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 marL="0" indent="0" algn="ctr">
              <a:buNone/>
            </a:pPr>
            <a:r>
              <a:rPr lang="ru-RU" sz="6000" b="1" dirty="0" smtClean="0">
                <a:ln w="10541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«Найди правильный слог</a:t>
            </a:r>
            <a:endParaRPr lang="ru-RU" sz="6000" b="1" dirty="0" smtClean="0">
              <a:ln w="10541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 marL="0" indent="0" algn="ctr">
              <a:buNone/>
            </a:pPr>
            <a:endParaRPr lang="ru-RU" sz="1800" b="1" dirty="0" smtClean="0">
              <a:ln w="10541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ln w="10541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Segoe Print" pitchFamily="2" charset="0"/>
              </a:rPr>
              <a:t>Учитель-логопед Батырь Инна 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val="181258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38" y="4466492"/>
            <a:ext cx="3633417" cy="2376264"/>
          </a:xfrm>
        </p:spPr>
      </p:pic>
      <p:sp>
        <p:nvSpPr>
          <p:cNvPr id="3" name="Прямоугольник 2"/>
          <p:cNvSpPr/>
          <p:nvPr/>
        </p:nvSpPr>
        <p:spPr>
          <a:xfrm>
            <a:off x="1643084" y="1402304"/>
            <a:ext cx="1250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Л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И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492094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Л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О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1380254"/>
            <a:ext cx="11817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Л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А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60232" y="505214"/>
            <a:ext cx="1181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Л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Е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20272" y="2325634"/>
            <a:ext cx="11608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Л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У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45949" y="3717032"/>
            <a:ext cx="510107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В</a:t>
            </a:r>
            <a:r>
              <a:rPr lang="ru-RU" sz="4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Е-</a:t>
            </a:r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Л</a:t>
            </a:r>
            <a:r>
              <a:rPr lang="ru-RU" sz="4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О-</a:t>
            </a:r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С</a:t>
            </a:r>
            <a:r>
              <a:rPr lang="ru-RU" sz="4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И-</a:t>
            </a:r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</a:t>
            </a:r>
            <a:r>
              <a:rPr lang="ru-RU" sz="4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Е</a:t>
            </a:r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73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-0.21736 0.5182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68" y="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750396f6aaf.jp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7" name="j0214098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j0214098.wav"/>
          </p:nvPr>
        </p:nvPicPr>
        <p:blipFill>
          <a:blip r:embed="rId4" cstate="print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  <p:pic>
        <p:nvPicPr>
          <p:cNvPr id="1026" name="Picture 2" descr="F:\КАРТИНКИ\0_24b9a_a5bbe0bc_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3500438"/>
            <a:ext cx="3045352" cy="307183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42910" y="1571612"/>
            <a:ext cx="757242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Молодец!</a:t>
            </a:r>
          </a:p>
        </p:txBody>
      </p:sp>
    </p:spTree>
    <p:extLst>
      <p:ext uri="{BB962C8B-B14F-4D97-AF65-F5344CB8AC3E}">
        <p14:creationId xmlns:p14="http://schemas.microsoft.com/office/powerpoint/2010/main" val="209693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645024"/>
            <a:ext cx="3825426" cy="2448272"/>
          </a:xfrm>
        </p:spPr>
      </p:pic>
      <p:sp>
        <p:nvSpPr>
          <p:cNvPr id="3" name="Прямоугольник 2"/>
          <p:cNvSpPr/>
          <p:nvPr/>
        </p:nvSpPr>
        <p:spPr>
          <a:xfrm>
            <a:off x="1187624" y="2450505"/>
            <a:ext cx="11817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Л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А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96336" y="548680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Л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О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80532" y="701080"/>
            <a:ext cx="1404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Л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Ы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50438" y="550458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О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Л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90592" y="1280740"/>
            <a:ext cx="1160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Л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У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29610" y="4581128"/>
            <a:ext cx="38956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Я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Б-Л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О-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К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И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173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46927 0.4157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7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96 -0.13681 C -0.05069 -0.17524 -0.06285 -0.20926 -0.08351 -0.23681 C -0.09114 -0.25764 -0.10191 -0.27038 -0.11233 -0.2882 C -0.12344 -0.30741 -0.11233 -0.29584 -0.12378 -0.30602 C -0.13281 -0.32408 -0.12778 -0.31806 -0.13733 -0.32663 C -0.14514 -0.34213 -0.15764 -0.35278 -0.16805 -0.36505 C -0.17361 -0.37153 -0.17743 -0.38033 -0.18351 -0.38565 C -0.19757 -0.39815 -0.19132 -0.39213 -0.20278 -0.40348 C -0.21389 -0.41436 -0.21719 -0.42408 -0.2316 -0.42408 " pathEditMode="relative" rAng="0" ptsTypes="ffffffffA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0" y="-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750396f6aaf.jp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7" name="j0214098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j0214098.wav"/>
          </p:nvPr>
        </p:nvPicPr>
        <p:blipFill>
          <a:blip r:embed="rId4" cstate="print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  <p:pic>
        <p:nvPicPr>
          <p:cNvPr id="1026" name="Picture 2" descr="F:\КАРТИНКИ\0_24b9a_a5bbe0bc_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3500438"/>
            <a:ext cx="3045352" cy="307183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42910" y="1571612"/>
            <a:ext cx="757242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Молодец!</a:t>
            </a:r>
          </a:p>
        </p:txBody>
      </p:sp>
    </p:spTree>
    <p:extLst>
      <p:ext uri="{BB962C8B-B14F-4D97-AF65-F5344CB8AC3E}">
        <p14:creationId xmlns:p14="http://schemas.microsoft.com/office/powerpoint/2010/main" val="209693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717032"/>
            <a:ext cx="4186758" cy="2791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585208" y="836712"/>
            <a:ext cx="17283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У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375047"/>
            <a:ext cx="1659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Т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У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17565" y="1912442"/>
            <a:ext cx="1680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Б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А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64288" y="1021397"/>
            <a:ext cx="1659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Б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У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10350" y="4293096"/>
            <a:ext cx="2961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Б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У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Л-К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А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73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6 C -0.00104 0.00834 -0.00225 0.0169 -0.00278 0.02524 C -0.00382 0.04699 -0.00347 0.06852 -0.00538 0.08982 C -0.00833 0.12593 -0.00903 0.1044 -0.0158 0.12801 C -0.01979 0.14213 -0.02291 0.16644 -0.02899 0.17917 C -0.04965 0.2213 -0.09462 0.22315 -0.12378 0.22639 C -0.13785 0.22778 -0.15191 0.2294 -0.1658 0.23056 C -0.18767 0.23218 -0.20972 0.23287 -0.2316 0.23473 C -0.39809 0.24977 -0.21771 0.2382 -0.3842 0.24746 C -0.38941 0.24838 -0.4335 0.25486 -0.44982 0.26065 C -0.46371 0.26574 -0.45208 0.26343 -0.4658 0.27338 C -0.48298 0.28565 -0.50312 0.29468 -0.521 0.30301 C -0.53524 0.30996 -0.54844 0.32153 -0.56302 0.32894 C -0.59826 0.34676 -0.61823 0.34584 -0.65764 0.34584 " pathEditMode="relative" rAng="0" ptsTypes="fffffffffffff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82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96296E-6 L 0.00157 -0.2247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750396f6aaf.jp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7" name="j0214098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j0214098.wav"/>
          </p:nvPr>
        </p:nvPicPr>
        <p:blipFill>
          <a:blip r:embed="rId4" cstate="print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  <p:pic>
        <p:nvPicPr>
          <p:cNvPr id="1026" name="Picture 2" descr="F:\КАРТИНКИ\0_24b9a_a5bbe0bc_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3500438"/>
            <a:ext cx="3045352" cy="307183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42910" y="1571612"/>
            <a:ext cx="757242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Молодец!</a:t>
            </a:r>
          </a:p>
        </p:txBody>
      </p:sp>
    </p:spTree>
    <p:extLst>
      <p:ext uri="{BB962C8B-B14F-4D97-AF65-F5344CB8AC3E}">
        <p14:creationId xmlns:p14="http://schemas.microsoft.com/office/powerpoint/2010/main" val="255642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4"/>
            <a:ext cx="2304256" cy="4434136"/>
          </a:xfrm>
        </p:spPr>
      </p:pic>
      <p:sp>
        <p:nvSpPr>
          <p:cNvPr id="3" name="Прямоугольник 2"/>
          <p:cNvSpPr/>
          <p:nvPr/>
        </p:nvSpPr>
        <p:spPr>
          <a:xfrm>
            <a:off x="4572000" y="764704"/>
            <a:ext cx="13400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Н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А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35590" y="1688034"/>
            <a:ext cx="13067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Н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О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47949" y="2924944"/>
            <a:ext cx="1229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Н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У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8500" y="4725144"/>
            <a:ext cx="38250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А-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Н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А-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Н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А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С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73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6 L -0.1993 -0.0041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65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17 -0.01551 0.00191 -0.00347 0 -0.03079 C -0.00156 -0.05301 -0.00347 -0.07315 -0.00573 -0.09491 C -0.00504 -0.125 -0.0059 -0.16273 -0.00191 -0.19491 C 0.00052 -0.21481 0.00729 -0.2338 0.00972 -0.25393 C 0.01128 -0.26574 0.01059 -0.27824 0.01354 -0.28981 C 0.01753 -0.30579 0.01736 -0.29977 0.01736 -0.30764 " pathEditMode="relative" ptsTypes="ffffffA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2"/>
      <p:bldP spid="4" grpId="0"/>
      <p:bldP spid="4" grpId="1"/>
      <p:bldP spid="5" grpId="0"/>
      <p:bldP spid="5" grpId="1"/>
      <p:bldP spid="5" grpId="2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750396f6aaf.jp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7" name="j0214098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j0214098.wav"/>
          </p:nvPr>
        </p:nvPicPr>
        <p:blipFill>
          <a:blip r:embed="rId4" cstate="print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  <p:pic>
        <p:nvPicPr>
          <p:cNvPr id="1026" name="Picture 2" descr="F:\КАРТИНКИ\0_24b9a_a5bbe0bc_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3500438"/>
            <a:ext cx="3045352" cy="307183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42910" y="1571612"/>
            <a:ext cx="757242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Молодец!</a:t>
            </a:r>
          </a:p>
        </p:txBody>
      </p:sp>
    </p:spTree>
    <p:extLst>
      <p:ext uri="{BB962C8B-B14F-4D97-AF65-F5344CB8AC3E}">
        <p14:creationId xmlns:p14="http://schemas.microsoft.com/office/powerpoint/2010/main" val="306988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3200400" cy="4800600"/>
          </a:xfrm>
        </p:spPr>
      </p:pic>
      <p:sp>
        <p:nvSpPr>
          <p:cNvPr id="3" name="Прямоугольник 2"/>
          <p:cNvSpPr/>
          <p:nvPr/>
        </p:nvSpPr>
        <p:spPr>
          <a:xfrm>
            <a:off x="6319247" y="1449922"/>
            <a:ext cx="1250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А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71126" y="507376"/>
            <a:ext cx="1334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М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А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19215" y="2708920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К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А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23537" y="4437112"/>
            <a:ext cx="4006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Л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О-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А-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Т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Ы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29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18 0.0007 L -0.34618 0.000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5" grpId="2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750396f6aaf.jp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7" name="j0214098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j0214098.wav"/>
          </p:nvPr>
        </p:nvPicPr>
        <p:blipFill>
          <a:blip r:embed="rId4" cstate="print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  <p:pic>
        <p:nvPicPr>
          <p:cNvPr id="1026" name="Picture 2" descr="F:\КАРТИНКИ\0_24b9a_a5bbe0bc_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3500438"/>
            <a:ext cx="3045352" cy="307183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42910" y="1571612"/>
            <a:ext cx="757242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Молодец!</a:t>
            </a:r>
          </a:p>
        </p:txBody>
      </p:sp>
    </p:spTree>
    <p:extLst>
      <p:ext uri="{BB962C8B-B14F-4D97-AF65-F5344CB8AC3E}">
        <p14:creationId xmlns:p14="http://schemas.microsoft.com/office/powerpoint/2010/main" val="306988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8" r="10102"/>
          <a:stretch/>
        </p:blipFill>
        <p:spPr>
          <a:xfrm>
            <a:off x="1043608" y="1412776"/>
            <a:ext cx="3288323" cy="4239716"/>
          </a:xfrm>
        </p:spPr>
      </p:pic>
      <p:sp>
        <p:nvSpPr>
          <p:cNvPr id="3" name="Прямоугольник 2"/>
          <p:cNvSpPr/>
          <p:nvPr/>
        </p:nvSpPr>
        <p:spPr>
          <a:xfrm>
            <a:off x="6545150" y="1582340"/>
            <a:ext cx="18325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Л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А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М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93082" y="197345"/>
            <a:ext cx="18117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Л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У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М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03074" y="3140968"/>
            <a:ext cx="2055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Л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Ы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М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83646" y="4653136"/>
            <a:ext cx="3147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Л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А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М-П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А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2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09 0.03935 L -0.14011 -0.0007 C -0.15417 -0.00973 -0.17518 -0.01459 -0.19705 -0.01459 C -0.22205 -0.01459 -0.24202 -0.00973 -0.25608 -0.0007 L -0.32309 0.03935 " pathEditMode="relative" rAng="10800000" ptsTypes="FffFF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750396f6aaf.jp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7" name="j0214098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j0214098.wav"/>
          </p:nvPr>
        </p:nvPicPr>
        <p:blipFill>
          <a:blip r:embed="rId4" cstate="print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  <p:pic>
        <p:nvPicPr>
          <p:cNvPr id="1026" name="Picture 2" descr="F:\КАРТИНКИ\0_24b9a_a5bbe0bc_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3500438"/>
            <a:ext cx="3045352" cy="307183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42910" y="1571612"/>
            <a:ext cx="757242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Молодец!</a:t>
            </a:r>
          </a:p>
        </p:txBody>
      </p:sp>
    </p:spTree>
    <p:extLst>
      <p:ext uri="{BB962C8B-B14F-4D97-AF65-F5344CB8AC3E}">
        <p14:creationId xmlns:p14="http://schemas.microsoft.com/office/powerpoint/2010/main" val="306988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2" t="7444" r="9266" b="8726"/>
          <a:stretch/>
        </p:blipFill>
        <p:spPr>
          <a:xfrm>
            <a:off x="1043608" y="2132856"/>
            <a:ext cx="4220307" cy="3130061"/>
          </a:xfrm>
        </p:spPr>
      </p:pic>
      <p:sp>
        <p:nvSpPr>
          <p:cNvPr id="5" name="Прямоугольник 4"/>
          <p:cNvSpPr/>
          <p:nvPr/>
        </p:nvSpPr>
        <p:spPr>
          <a:xfrm>
            <a:off x="7380312" y="4365104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Л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О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80312" y="404664"/>
            <a:ext cx="1404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Л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Ы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98578" y="2276872"/>
            <a:ext cx="11817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А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99696" y="5517232"/>
            <a:ext cx="28584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М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Ы-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Л</a:t>
            </a:r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О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424844"/>
            <a:ext cx="11817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Л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У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73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2.30698E-6 C -0.02361 -0.00116 -0.04549 0.00231 -0.06893 -0.0037 C -0.09584 -0.01133 -0.13091 -0.07906 -0.15834 -0.08831 C -0.19948 -0.10333 -0.23733 -0.10079 -0.2875 -0.18262 C -0.3066 -0.21429 -0.3283 -0.26144 -0.34966 -0.31623 C -0.35625 -0.3331 -0.36355 -0.36431 -0.3691 -0.37726 C -0.38646 -0.41332 -0.40105 -0.40199 -0.41997 -0.45053 C -0.46424 -0.56288 -0.43351 -0.50509 -0.45834 -0.54808 C -0.47483 -0.53653 -0.49167 -0.52635 -0.50816 -0.51318 C -0.52084 -0.50416 -0.54462 -0.48151 -0.54427 -0.47966 " pathEditMode="relative" rAng="-680023" ptsTypes="fffffffff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56" y="-269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08 -0.0162 -0.00365 -0.03264 -0.00573 -0.04884 C -0.00347 -0.0875 -0.00642 -0.07152 0 -0.09745 C 0.00191 -0.10486 0.00642 -0.10694 0.00972 -0.11273 C 0.0125 -0.11759 0.01476 -0.12314 0.01736 -0.12824 C 0.02135 -0.13634 0.03559 -0.14351 0.04236 -0.14884 C 0.07726 -0.17592 0.11597 -0.17014 0.15573 -0.17176 C 0.17569 -0.17245 0.19549 -0.17338 0.21545 -0.1743 C 0.24115 -0.17731 0.26667 -0.18101 0.29236 -0.18472 C 0.30503 -0.18889 0.31615 -0.19583 0.32882 -0.2 C 0.33646 -0.20671 0.33871 -0.21597 0.34427 -0.22569 C 0.34896 -0.24467 0.34635 -0.23611 0.35191 -0.25139 C 0.35816 -0.29305 0.35746 -0.34143 0.34618 -0.38217 C 0.34444 -0.38865 0.34062 -0.39375 0.33854 -0.4 C 0.33524 -0.40995 0.33576 -0.41296 0.33073 -0.4206 C 0.32639 -0.42754 0.32205 -0.43449 0.31736 -0.44097 C 0.31181 -0.44838 0.31007 -0.44699 0.30573 -0.45393 C 0.30434 -0.45625 0.30365 -0.45949 0.30191 -0.46157 C 0.29531 -0.46921 0.28611 -0.47546 0.27882 -0.48217 C 0.26632 -0.49351 0.23142 -0.49375 0.21927 -0.4949 C 0.20365 -0.49236 0.20382 -0.49514 0.19809 -0.47939 " pathEditMode="relative" ptsTypes="ffffffffffffffffffffA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11" grpId="0"/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750396f6aaf.jp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7" name="j0214098.wav">
            <a:hlinkClick r:id="" action="ppaction://media"/>
          </p:cNvPr>
          <p:cNvPicPr>
            <a:picLocks noGrp="1" noRot="1" noChangeAspect="1"/>
          </p:cNvPicPr>
          <p:nvPr>
            <p:ph idx="1"/>
            <a:wavAudioFile r:embed="rId1" name="j0214098.wav"/>
          </p:nvPr>
        </p:nvPicPr>
        <p:blipFill>
          <a:blip r:embed="rId4" cstate="print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  <p:pic>
        <p:nvPicPr>
          <p:cNvPr id="1026" name="Picture 2" descr="F:\КАРТИНКИ\0_24b9a_a5bbe0bc_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3500438"/>
            <a:ext cx="3045352" cy="307183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42910" y="1571612"/>
            <a:ext cx="757242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Молодец!</a:t>
            </a:r>
          </a:p>
        </p:txBody>
      </p:sp>
    </p:spTree>
    <p:extLst>
      <p:ext uri="{BB962C8B-B14F-4D97-AF65-F5344CB8AC3E}">
        <p14:creationId xmlns:p14="http://schemas.microsoft.com/office/powerpoint/2010/main" val="160769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66</Words>
  <Application>Microsoft Office PowerPoint</Application>
  <PresentationFormat>Экран (4:3)</PresentationFormat>
  <Paragraphs>48</Paragraphs>
  <Slides>15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1_Тема Office</vt:lpstr>
      <vt:lpstr>Солнцестояние</vt:lpstr>
      <vt:lpstr>Тема Office</vt:lpstr>
      <vt:lpstr>8_Тема Office</vt:lpstr>
      <vt:lpstr>9_Тема Office</vt:lpstr>
      <vt:lpstr>Муниципальное бюджетное дошкольное образовательное учреждение Центр развития ребенка – детский сад «8 марта» г.Зернограда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муиу</dc:title>
  <dc:creator>Иннусичка</dc:creator>
  <cp:lastModifiedBy>Иннусичка</cp:lastModifiedBy>
  <cp:revision>12</cp:revision>
  <dcterms:created xsi:type="dcterms:W3CDTF">2016-02-03T09:25:42Z</dcterms:created>
  <dcterms:modified xsi:type="dcterms:W3CDTF">2016-02-03T18:50:39Z</dcterms:modified>
</cp:coreProperties>
</file>