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4" r:id="rId4"/>
    <p:sldId id="263" r:id="rId5"/>
    <p:sldId id="265" r:id="rId6"/>
    <p:sldId id="262" r:id="rId7"/>
    <p:sldId id="266" r:id="rId8"/>
    <p:sldId id="261" r:id="rId9"/>
    <p:sldId id="267" r:id="rId10"/>
    <p:sldId id="260" r:id="rId11"/>
    <p:sldId id="268" r:id="rId12"/>
    <p:sldId id="259" r:id="rId13"/>
    <p:sldId id="269" r:id="rId14"/>
    <p:sldId id="25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27994"/>
            <a:ext cx="7344816" cy="280831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«</a:t>
            </a:r>
            <a:r>
              <a:rPr lang="ru-RU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Найди правильный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слог»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Интерактивная игра по обучению грамоте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dirty="0" smtClean="0"/>
              <a:t> Центр развития ребенка – детский сад «8 марта» г.Зернограда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6500" y="5814556"/>
            <a:ext cx="655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Учитель-логопед Батырь Инна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5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8" y="2845040"/>
            <a:ext cx="5315719" cy="3508375"/>
          </a:xfrm>
        </p:spPr>
      </p:pic>
      <p:sp>
        <p:nvSpPr>
          <p:cNvPr id="6" name="Прямоугольник 5"/>
          <p:cNvSpPr/>
          <p:nvPr/>
        </p:nvSpPr>
        <p:spPr>
          <a:xfrm>
            <a:off x="5991028" y="5013176"/>
            <a:ext cx="1366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980728"/>
            <a:ext cx="1366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98753" y="2204864"/>
            <a:ext cx="1297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85808" y="3573016"/>
            <a:ext cx="1435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78982" y="1904058"/>
            <a:ext cx="1366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3588" y="532347"/>
            <a:ext cx="4554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О-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О-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69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327 0.00971 -0.01858 0.00879 -0.06528 0 C -0.07344 -0.00161 -0.08455 -0.02034 -0.08976 -0.02727 C -0.09757 -0.03767 -0.10643 -0.04669 -0.11424 -0.05709 C -0.11597 -0.0594 -0.11667 -0.06287 -0.1184 -0.06541 C -0.12379 -0.0735 -0.12934 -0.0816 -0.13472 -0.08969 C -0.14045 -0.09824 -0.14844 -0.10448 -0.15313 -0.11419 C -0.15452 -0.11696 -0.15538 -0.11997 -0.15712 -0.12228 C -0.15886 -0.12459 -0.16129 -0.12575 -0.1632 -0.12783 C -0.17274 -0.13915 -0.18125 -0.15626 -0.19184 -0.16574 C -0.21528 -0.18677 -0.19514 -0.16712 -0.21024 -0.18492 C -0.21719 -0.19301 -0.22604 -0.19787 -0.23264 -0.20665 C -0.24132 -0.21821 -0.25156 -0.22653 -0.26129 -0.23647 C -0.28577 -0.2619 -0.31042 -0.28525 -0.33663 -0.30721 C -0.35538 -0.32293 -0.37847 -0.34604 -0.4 -0.35344 C -0.42031 -0.36939 -0.44636 -0.37008 -0.46945 -0.3724 C -0.5099 -0.37078 -0.53542 -0.36985 -0.57136 -0.3643 C -0.60695 -0.35228 -0.62448 -0.29311 -0.63264 -0.25011 C -0.63577 -0.21012 -0.63681 -0.1736 -0.63472 -0.13314 C -0.63368 -0.1128 -0.62448 -0.08945 -0.62448 -0.07073 " pathEditMode="relative" ptsTypes="fffffffffffffffffff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9 0.02361 0.00938 0.04815 0.01528 0.07176 C 0.01684 0.07778 0.02049 0.07986 0.02309 0.08472 C 0.02587 0.08958 0.02691 0.09653 0.03073 0.1 C 0.05052 0.11852 0.07326 0.13611 0.09618 0.14606 C 0.10417 0.14954 0.11181 0.15671 0.11927 0.16157 C 0.12813 0.16736 0.14583 0.17662 0.15382 0.1794 C 0.175 0.18704 0.19618 0.19491 0.21736 0.20255 C 0.22847 0.20648 0.24063 0.20718 0.25191 0.21018 C 0.26389 0.21343 0.27604 0.21944 0.28837 0.2206 C 0.30313 0.22199 0.31788 0.22222 0.33264 0.22315 C 0.34358 0.22222 0.35434 0.22176 0.36528 0.2206 C 0.37101 0.21991 0.37691 0.21968 0.38264 0.21806 C 0.38663 0.2169 0.39427 0.21273 0.39427 0.21273 C 0.39879 0.2037 0.39809 0.2081 0.39809 0.2 " pathEditMode="relative" ptsTypes="ffffffffffffffA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53450" y="123825"/>
            <a:ext cx="487363" cy="487363"/>
          </a:xfrm>
          <a:prstGeom prst="rect">
            <a:avLst/>
          </a:prstGeom>
        </p:spPr>
      </p:pic>
      <p:pic>
        <p:nvPicPr>
          <p:cNvPr id="1026" name="Picture 2" descr="F:\КАРТИНКИ\0_24b9a_a5bbe0bc_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500438"/>
            <a:ext cx="3045352" cy="30718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1571612"/>
            <a:ext cx="82495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189204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084168" y="4869160"/>
            <a:ext cx="183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2736304" cy="4392487"/>
          </a:xfrm>
        </p:spPr>
      </p:pic>
      <p:sp>
        <p:nvSpPr>
          <p:cNvPr id="14" name="Прямоугольник 13"/>
          <p:cNvSpPr/>
          <p:nvPr/>
        </p:nvSpPr>
        <p:spPr>
          <a:xfrm>
            <a:off x="6444208" y="1234243"/>
            <a:ext cx="1989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75278" y="2823319"/>
            <a:ext cx="2058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18025" y="2823319"/>
            <a:ext cx="183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34172" y="4869160"/>
            <a:ext cx="1952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548680"/>
            <a:ext cx="4059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М-ПУНЬ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76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88 0.10185 C -0.20226 0.08009 -0.22465 0.06968 -0.23923 0.06088 C -0.26354 0.04699 -0.2875 0.03241 -0.31215 0.02222 C -0.3243 0.01713 -0.34253 0.01459 -0.35555 0.01273 C -0.38229 0.00139 -0.40989 -0.00278 -0.43732 -0.00926 C -0.47048 -0.01666 -0.50364 -0.02361 -0.53698 -0.03078 C -0.56371 -0.02963 -0.58941 -0.02685 -0.6158 -0.02153 C -0.6276 -0.01528 -0.62153 -0.01736 -0.63368 -0.01435 C -0.63524 -0.01342 -0.63663 -0.01227 -0.63819 -0.01157 C -0.64114 -0.01041 -0.6441 -0.01065 -0.64705 -0.00926 C -0.65226 -0.00671 -0.65712 -0.00278 -0.66198 0.00023 C -0.66389 0.00162 -0.6658 0.00394 -0.66805 0.00533 C -0.67101 0.00718 -0.67673 0.01019 -0.67673 0.01042 C -0.68107 0.01968 -0.6868 0.02732 -0.68871 0.03912 C -0.68993 0.04537 -0.69149 0.05834 -0.69149 0.05857 C -0.69132 0.0669 -0.69114 0.08472 -0.68871 0.09491 C -0.68507 0.11111 -0.66962 0.13843 -0.66041 0.1456 C -0.65451 0.15047 -0.64896 0.15787 -0.64271 0.16019 C -0.63854 0.16181 -0.63055 0.16528 -0.63055 0.16551 C -0.62118 0.17454 -0.61146 0.1757 -0.60087 0.18218 C -0.59375 0.18704 -0.58594 0.18959 -0.57864 0.19422 C -0.57205 0.19838 -0.56614 0.20347 -0.5592 0.20625 C -0.55 0.21389 -0.54045 0.22037 -0.53107 0.22824 C -0.51701 0.23912 -0.52899 0.23241 -0.51927 0.23773 C -0.5151 0.24491 -0.51146 0.24908 -0.50573 0.25255 C -0.50434 0.25486 -0.50295 0.25764 -0.50121 0.25972 C -0.5 0.26088 -0.49826 0.26019 -0.49687 0.26204 C -0.49566 0.26366 -0.49514 0.26713 -0.49375 0.26922 C -0.49219 0.27222 -0.48958 0.27431 -0.48802 0.27685 C -0.47517 0.29491 -0.48698 0.27824 -0.47916 0.29352 C -0.47673 0.29792 -0.47378 0.30162 -0.4717 0.30579 C -0.46892 0.30996 -0.46562 0.32037 -0.46562 0.3206 C -0.46493 0.32338 -0.46493 0.32662 -0.46441 0.32986 C -0.46354 0.33241 -0.4618 0.33449 -0.46111 0.33727 C -0.45972 0.34352 -0.45816 0.35648 -0.45816 0.35672 C -0.45868 0.37269 -0.45868 0.38889 -0.45972 0.40509 C -0.46076 0.42408 -0.46823 0.44051 -0.47448 0.45579 C -0.48003 0.46922 -0.48524 0.48519 -0.49375 0.49468 C -0.50226 0.50394 -0.5118 0.51227 -0.51927 0.52384 C -0.52552 0.53426 -0.53403 0.55232 -0.54132 0.56019 C -0.54444 0.56968 -0.54826 0.57547 -0.55208 0.58449 C -0.55243 0.58658 -0.5526 0.58912 -0.5533 0.59167 C -0.55521 0.59676 -0.55833 0.60093 -0.5592 0.60602 C -0.56076 0.61273 -0.56389 0.6257 -0.56666 0.63079 " pathEditMode="relative" rAng="0" ptsTypes="fffffffffffffffffffffffffffffffffffffffffffA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31" y="1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53450" y="123825"/>
            <a:ext cx="487363" cy="487363"/>
          </a:xfrm>
          <a:prstGeom prst="rect">
            <a:avLst/>
          </a:prstGeom>
        </p:spPr>
      </p:pic>
      <p:pic>
        <p:nvPicPr>
          <p:cNvPr id="1026" name="Picture 2" descr="F:\КАРТИНКИ\0_24b9a_a5bbe0bc_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500438"/>
            <a:ext cx="3045352" cy="30718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1571612"/>
            <a:ext cx="82495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13793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5" b="4682"/>
          <a:stretch/>
        </p:blipFill>
        <p:spPr>
          <a:xfrm>
            <a:off x="611560" y="2348880"/>
            <a:ext cx="2588840" cy="4055259"/>
          </a:xfrm>
          <a:prstGeom prst="round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79244" y="5013176"/>
            <a:ext cx="1989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1052736"/>
            <a:ext cx="1795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29841" y="2780928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343" y="1857598"/>
            <a:ext cx="1864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57210" y="3704258"/>
            <a:ext cx="2058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731620"/>
            <a:ext cx="3097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Ш-К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7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3773 C 2.77778E-7 -0.02037 -0.00955 -0.00949 -0.01962 -0.00185 C -0.03993 0.01366 -0.06424 0.02153 -0.08698 0.02639 C -0.1717 0.02408 -0.15243 0.02825 -0.19635 0.01875 C -0.20625 0.01274 -0.22413 0.01042 -0.2316 0.00325 C -0.24201 -0.00717 -0.25 -0.00671 -0.26042 -0.01458 C -0.27708 -0.02731 -0.30712 -0.03611 -0.32587 -0.04027 C -0.33524 -0.0449 -0.34271 -0.04629 -0.35278 -0.04791 C -0.38299 -0.04652 -0.40729 -0.04814 -0.43524 -0.03773 C -0.43837 -0.03449 -0.44236 -0.03356 -0.44531 -0.03009 C -0.45365 -0.02013 -0.47535 0.01274 -0.48073 0.02894 C -0.48976 0.05649 -0.4934 0.08357 -0.49583 0.11366 C -0.49566 0.12107 -0.49514 0.16737 -0.49236 0.18542 C -0.48854 0.21158 -0.4809 0.23542 -0.47396 0.25973 C -0.46493 0.2919 -0.47153 0.27686 -0.46215 0.29561 C -0.45608 0.32385 -0.45017 0.35625 -0.43872 0.38033 C -0.43628 0.39445 -0.43229 0.40695 -0.42674 0.41875 C -0.42622 0.42223 -0.42622 0.4257 -0.42517 0.42894 C -0.42326 0.4345 -0.41962 0.43866 -0.4184 0.44445 C -0.41788 0.447 -0.41771 0.44977 -0.41684 0.45209 C -0.40851 0.47084 -0.41458 0.44908 -0.40833 0.46737 C -0.39931 0.49491 -0.3875 0.51945 -0.37309 0.54167 C -0.36771 0.55 -0.36215 0.56088 -0.35451 0.56482 C -0.34358 0.57037 -0.33368 0.5838 -0.32257 0.58797 C -0.32031 0.58889 -0.31806 0.58959 -0.3158 0.59051 C -0.31233 0.59213 -0.30573 0.59561 -0.30573 0.59584 C -0.29774 0.59399 -0.29028 0.59399 -0.28385 0.58542 C -0.28073 0.58149 -0.27552 0.57246 -0.27552 0.57269 C -0.27378 0.56575 -0.27031 0.5551 -0.27031 0.547 " pathEditMode="relative" rAng="0" ptsTypes="ffffffffffffffffffffffffffff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0" y="3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7 0.01551 0.00087 0.03102 0.00191 0.04629 C 0.00365 0.07245 0.01597 0.09514 0.02691 0.11551 C 0.03212 0.12523 0.0349 0.13449 0.04219 0.1412 C 0.04705 0.15092 0.05156 0.15347 0.05764 0.16157 C 0.0592 0.16366 0.06007 0.1669 0.06146 0.16921 C 0.06632 0.17708 0.06858 0.17847 0.075 0.18472 C 0.08351 0.20185 0.09844 0.21065 0.11146 0.2206 C 0.12622 0.23171 0.14167 0.23912 0.15764 0.24629 C 0.17031 0.25185 0.16389 0.25023 0.175 0.25648 C 0.18212 0.26042 0.18316 0.25903 0.19219 0.26157 C 0.20556 0.26551 0.21702 0.27407 0.23073 0.27708 C 0.24653 0.28403 0.26441 0.28495 0.28073 0.28981 C 0.28386 0.29074 0.28715 0.29143 0.29028 0.29236 C 0.29549 0.29398 0.30573 0.29745 0.30573 0.29745 C 0.31667 0.29653 0.32761 0.29629 0.33837 0.29491 C 0.34497 0.29398 0.35104 0.28704 0.35764 0.28472 C 0.37917 0.26551 0.34566 0.29629 0.3691 0.27176 C 0.3908 0.2493 0.37292 0.27199 0.38646 0.25393 C 0.38715 0.25139 0.3875 0.24861 0.38837 0.24629 C 0.38941 0.24352 0.39219 0.23842 0.39219 0.23842 " pathEditMode="relative" ptsTypes="ffffffffffffffffffffA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53450" y="123825"/>
            <a:ext cx="487363" cy="487363"/>
          </a:xfrm>
          <a:prstGeom prst="rect">
            <a:avLst/>
          </a:prstGeom>
        </p:spPr>
      </p:pic>
      <p:pic>
        <p:nvPicPr>
          <p:cNvPr id="1026" name="Picture 2" descr="F:\КАРТИНКИ\0_24b9a_a5bbe0bc_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500438"/>
            <a:ext cx="3045352" cy="30718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1571612"/>
            <a:ext cx="82495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154989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54561"/>
            <a:ext cx="3508375" cy="3508375"/>
          </a:xfrm>
        </p:spPr>
      </p:pic>
      <p:sp>
        <p:nvSpPr>
          <p:cNvPr id="6" name="Прямоугольник 5"/>
          <p:cNvSpPr/>
          <p:nvPr/>
        </p:nvSpPr>
        <p:spPr>
          <a:xfrm>
            <a:off x="6444208" y="1052736"/>
            <a:ext cx="183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2769" y="2492896"/>
            <a:ext cx="183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ПШ</a:t>
            </a:r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5950" y="827347"/>
            <a:ext cx="1691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827347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58408" y="5072410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П-КА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160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684 0.00231 -0.03351 0.00463 -0.05 0.01018 C -0.06094 0.01388 -0.07153 0.01944 -0.08264 0.02314 C -0.08993 0.02963 -0.09757 0.03217 -0.10573 0.03588 C -0.10799 0.0368 -0.10938 0.03981 -0.11146 0.04097 C -0.11771 0.04444 -0.12431 0.04583 -0.13073 0.04884 C -0.13299 0.04976 -0.13438 0.05254 -0.13646 0.05393 C -0.1441 0.05902 -0.15122 0.06551 -0.15955 0.06921 C -0.16528 0.07708 -0.17743 0.09236 -0.18073 0.10254 C -0.1842 0.11273 -0.18629 0.12476 -0.18837 0.13588 C -0.18802 0.14097 -0.18889 0.16805 -0.18455 0.17963 C -0.18143 0.18819 -0.17604 0.19351 -0.17101 0.2 C -0.16945 0.20208 -0.16875 0.20532 -0.16719 0.20763 C -0.16129 0.21666 -0.15434 0.225 -0.14792 0.23333 C -0.1217 0.26689 -0.15278 0.23773 -0.13455 0.25393 C -0.13195 0.25902 -0.12952 0.26412 -0.12691 0.26921 C -0.12552 0.27176 -0.12292 0.27685 -0.12292 0.27685 C -0.12031 0.28773 -0.11615 0.29629 -0.11337 0.30763 C -0.11268 0.31018 -0.11215 0.31296 -0.11146 0.31551 C -0.11077 0.31805 -0.10955 0.32314 -0.10955 0.32314 C -0.10643 0.35208 -0.09965 0.40509 -0.10955 0.42824 C -0.11511 0.44097 -0.12656 0.4493 -0.13264 0.46157 C -0.14288 0.48217 -0.15886 0.50763 -0.17691 0.51551 C -0.18073 0.51875 -0.18455 0.52222 -0.18837 0.52569 C -0.19184 0.5287 -0.2 0.53055 -0.2 0.53055 C -0.21302 0.54814 -0.19879 0.53148 -0.21146 0.54097 C -0.2309 0.55532 -0.21563 0.54838 -0.22882 0.55393 C -0.24149 0.56504 -0.2566 0.56689 -0.27101 0.57176 C -0.29236 0.5787 -0.31372 0.58564 -0.33455 0.59467 C -0.34323 0.59861 -0.35261 0.59768 -0.36146 0.6 C -0.40556 0.59814 -0.44566 0.59606 -0.48837 0.58472 C -0.49497 0.58032 -0.5007 0.57476 -0.50764 0.57176 C -0.51458 0.5625 -0.52257 0.55324 -0.53073 0.54629 C -0.53594 0.53541 -0.54219 0.52824 -0.55 0.5206 C -0.5566 0.50763 -0.56511 0.49583 -0.57101 0.48217 C -0.57396 0.47523 -0.5757 0.46805 -0.57882 0.46157 C -0.58004 0.45902 -0.58143 0.45648 -0.58264 0.45393 C -0.58768 0.42685 -0.5809 0.45833 -0.58837 0.43588 C -0.59115 0.42754 -0.59254 0.41898 -0.5941 0.41018 C -0.59288 0.36088 -0.59636 0.32638 -0.57691 0.28726 C -0.57327 0.28009 -0.57066 0.27152 -0.56528 0.26666 C -0.55538 0.25787 -0.54931 0.24305 -0.53837 0.23588 C -0.53403 0.2331 -0.52952 0.23055 -0.525 0.22824 C -0.52118 0.22615 -0.51337 0.22314 -0.51337 0.22314 C -0.50625 0.22407 -0.49913 0.2243 -0.49219 0.22569 C -0.47934 0.22801 -0.47153 0.24513 -0.46146 0.25393 C -0.4592 0.26319 -0.45955 0.25879 -0.45955 0.26666 " pathEditMode="relative" ptsTypes="ffffffffffffffffffffffffffffffffffffffffffffff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743 0.00463 -0.05052 0.00417 -0.07882 0.00255 C -0.09931 -0.00301 -0.07691 0.00255 -0.11146 -0.00255 C -0.12327 -0.0044 -0.13403 -0.00833 -0.14601 -0.01019 C -0.17014 -0.01806 -0.1816 -0.02639 -0.20191 -0.04607 C -0.20764 -0.05787 -0.21493 -0.06782 -0.22101 -0.0794 C -0.22361 -0.08449 -0.22882 -0.09491 -0.22882 -0.09491 C -0.2309 -0.10579 -0.23386 -0.11389 -0.23837 -0.12315 C -0.24531 -0.16019 -0.24045 -0.18843 -0.23264 -0.22315 C -0.23177 -0.22732 -0.23195 -0.23171 -0.23073 -0.23588 C -0.22795 -0.24583 -0.22274 -0.25463 -0.2191 -0.26412 C -0.21788 -0.26713 -0.21823 -0.27107 -0.21719 -0.27431 C -0.21406 -0.28403 -0.1941 -0.3081 -0.18646 -0.31273 C -0.16771 -0.32384 -0.14931 -0.32778 -0.12882 -0.33079 C -0.08143 -0.32824 -0.09809 -0.32824 -0.07882 -0.32824 " pathEditMode="relative" ptsTypes="ffffffffffffffA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53450" y="123825"/>
            <a:ext cx="487363" cy="487363"/>
          </a:xfrm>
          <a:prstGeom prst="rect">
            <a:avLst/>
          </a:prstGeom>
        </p:spPr>
      </p:pic>
      <p:pic>
        <p:nvPicPr>
          <p:cNvPr id="1026" name="Picture 2" descr="F:\КАРТИНКИ\0_24b9a_a5bbe0bc_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500438"/>
            <a:ext cx="3045352" cy="30718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1571612"/>
            <a:ext cx="82495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116167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56992"/>
            <a:ext cx="3048000" cy="3048000"/>
          </a:xfrm>
        </p:spPr>
      </p:pic>
      <p:sp>
        <p:nvSpPr>
          <p:cNvPr id="6" name="Прямоугольник 5"/>
          <p:cNvSpPr/>
          <p:nvPr/>
        </p:nvSpPr>
        <p:spPr>
          <a:xfrm>
            <a:off x="7013849" y="5475057"/>
            <a:ext cx="1366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1196752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2398" y="4077072"/>
            <a:ext cx="1366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2369" y="2996952"/>
            <a:ext cx="1968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5475057"/>
            <a:ext cx="1329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095" y="548680"/>
            <a:ext cx="4794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-Р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Н-Д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417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07 -0.00625 -0.02952 -0.00671 -0.04393 -0.01018 C -0.05452 -0.01273 -0.06459 -0.01852 -0.07483 -0.02291 C -0.08438 -0.02708 -0.0941 -0.03171 -0.10382 -0.03588 C -0.10747 -0.0375 -0.11198 -0.03796 -0.11511 -0.04097 C -0.11702 -0.04259 -0.11893 -0.04491 -0.12084 -0.04606 C -0.13768 -0.05555 -0.11858 -0.03912 -0.14011 -0.0537 C -0.16025 -0.06736 -0.18316 -0.07708 -0.20556 -0.08194 C -0.22396 -0.09004 -0.24011 -0.09491 -0.25938 -0.09745 C -0.26702 -0.09653 -0.275 -0.09722 -0.28247 -0.09491 C -0.28976 -0.09282 -0.2849 -0.07754 -0.28438 -0.0743 C -0.28039 -0.05301 -0.28316 -0.06458 -0.27674 -0.0537 C -0.27414 -0.04907 -0.27292 -0.04398 -0.26893 -0.04097 C -0.25782 -0.03217 -0.2441 -0.02824 -0.23438 -0.01528 C -0.22778 -0.00648 -0.21615 0.00903 -0.21337 0.0206 C -0.21198 0.0257 -0.20938 0.03588 -0.20938 0.03588 C -0.21007 0.04097 -0.2099 0.04653 -0.21129 0.05139 C -0.21424 0.06042 -0.22292 0.06273 -0.22865 0.06667 C -0.23872 0.07338 -0.24115 0.07454 -0.25365 0.07709 C -0.27987 0.07477 -0.30469 0.07014 -0.33056 0.06667 C -0.35625 0.05996 -0.3816 0.05695 -0.40747 0.05139 C -0.45834 0.05347 -0.45469 0.04931 -0.48438 0.05648 C -0.49306 0.05857 -0.50261 0.06134 -0.51129 0.06412 C -0.51528 0.06551 -0.5191 0.06759 -0.52292 0.06922 C -0.52483 0.07014 -0.52865 0.07176 -0.52865 0.07176 C -0.53837 0.08056 -0.54601 0.09144 -0.55556 0.1 C -0.56216 0.11343 -0.56632 0.12639 -0.57084 0.14097 C -0.5724 0.14607 -0.57344 0.15139 -0.57483 0.15648 C -0.57553 0.15903 -0.57674 0.16412 -0.57674 0.16412 C -0.58212 0.23704 -0.57674 0.30787 -0.57084 0.37963 C -0.57171 0.40301 -0.57674 0.45 -0.57674 0.47431 " pathEditMode="relative" ptsTypes="ffffffffffffffffffffffffffffff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88 -0.02344 0.01181 -0.03472 0.01551 C -0.04114 0.01759 -0.05399 0.0206 -0.05399 0.0206 C -0.07066 0.03171 -0.07083 0.03704 -0.0809 0.05648 C -0.09184 0.11435 -0.03802 0.15509 -0.0059 0.17708 C -0.00347 0.17871 -0.00226 0.18264 0 0.18472 C 0.00226 0.18681 0.00504 0.1882 0.00764 0.18982 C 0.03906 0.2088 0.0724 0.2213 0.10556 0.23333 C 0.11667 0.23727 0.12882 0.24375 0.14028 0.2463 C 0.18247 0.25556 0.22639 0.25533 0.2691 0.25903 C 0.28073 0.2581 0.29202 0.25764 0.30382 0.25648 C 0.31024 0.25579 0.31649 0.25556 0.32309 0.25394 C 0.32708 0.25301 0.33455 0.24884 0.33455 0.24884 C 0.34184 0.23912 0.34514 0.24144 0.35174 0.23333 C 0.3559 0.22847 0.35955 0.22315 0.36337 0.21806 C 0.36493 0.21597 0.36719 0.21505 0.36893 0.21296 C 0.3717 0.20972 0.37691 0.20255 0.37691 0.20255 C 0.37899 0.19421 0.37674 0.19491 0.38056 0.19491 " pathEditMode="relative" ptsTypes="fffffffffffffffffA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53450" y="123825"/>
            <a:ext cx="487363" cy="487363"/>
          </a:xfrm>
          <a:prstGeom prst="rect">
            <a:avLst/>
          </a:prstGeom>
        </p:spPr>
      </p:pic>
      <p:pic>
        <p:nvPicPr>
          <p:cNvPr id="1026" name="Picture 2" descr="F:\КАРТИНКИ\0_24b9a_a5bbe0bc_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500438"/>
            <a:ext cx="3045352" cy="30718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1571612"/>
            <a:ext cx="82495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95513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12976"/>
            <a:ext cx="3312368" cy="3228489"/>
          </a:xfrm>
        </p:spPr>
      </p:pic>
      <p:sp>
        <p:nvSpPr>
          <p:cNvPr id="6" name="Прямоугольник 5"/>
          <p:cNvSpPr/>
          <p:nvPr/>
        </p:nvSpPr>
        <p:spPr>
          <a:xfrm>
            <a:off x="6569873" y="1412776"/>
            <a:ext cx="1864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0420" y="5013176"/>
            <a:ext cx="1587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67077" y="2636912"/>
            <a:ext cx="1989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66251" y="3356992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5266" y="951111"/>
            <a:ext cx="4052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-Т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Ш-К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92302" y="5301208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094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385 0.02268 -0.12101 0.00532 -0.13073 0.00509 C -0.15174 0.00115 -0.17187 -0.00579 -0.19236 -0.01274 C -0.20226 -0.02153 -0.19375 -0.01528 -0.20764 -0.02038 C -0.21163 -0.02176 -0.21927 -0.02547 -0.21927 -0.02547 C -0.22465 -0.03056 -0.23003 -0.03241 -0.23472 -0.03843 C -0.2368 -0.047 -0.23837 -0.05556 -0.24045 -0.06413 C -0.23941 -0.07825 -0.24167 -0.09514 -0.23264 -0.1051 C -0.23021 -0.10788 -0.2276 -0.11019 -0.225 -0.11274 C -0.22118 -0.11621 -0.21354 -0.12292 -0.21354 -0.12292 C -0.21233 -0.12547 -0.21146 -0.12848 -0.20972 -0.13079 C -0.20799 -0.13311 -0.20538 -0.13357 -0.20382 -0.13588 C -0.20069 -0.14098 -0.19757 -0.16436 -0.19618 -0.17176 C -0.19687 -0.18704 -0.19705 -0.20255 -0.19809 -0.21783 C -0.19896 -0.23056 -0.20243 -0.2419 -0.20573 -0.25371 C -0.21059 -0.27107 -0.21285 -0.2882 -0.21927 -0.3051 C -0.22187 -0.32223 -0.22674 -0.33727 -0.23073 -0.35371 C -0.23299 -0.36297 -0.23437 -0.37269 -0.23663 -0.38195 C -0.2408 -0.41644 -0.25347 -0.44005 -0.27118 -0.46413 C -0.28246 -0.4794 -0.28698 -0.47547 -0.3 -0.48704 C -0.30469 -0.49121 -0.30816 -0.49468 -0.31354 -0.49746 C -0.32517 -0.50348 -0.31701 -0.49676 -0.32691 -0.50255 C -0.3309 -0.50487 -0.33455 -0.50834 -0.33854 -0.51019 C -0.34809 -0.51482 -0.35937 -0.51528 -0.36927 -0.51783 C -0.39913 -0.51621 -0.42292 -0.51713 -0.45 -0.5051 C -0.46528 -0.48473 -0.46684 -0.47755 -0.47118 -0.44862 C -0.47309 -0.3875 -0.47396 -0.32686 -0.46545 -0.26667 C -0.46233 -0.24468 -0.45937 -0.21875 -0.45 -0.2 C -0.44601 -0.18357 -0.44045 -0.16413 -0.425 -0.16413 " pathEditMode="relative" ptsTypes="ffffffffffffffffffffffffffff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81 0.09444 C -0.11111 0.12106 -0.11111 0.14745 -0.1099 0.17407 C -0.10903 0.19305 -0.0974 0.21157 -0.08872 0.22523 C -0.08004 0.23889 -0.07101 0.24838 -0.0599 0.25856 C -0.03976 0.27731 -0.02292 0.29305 0.00174 0.29954 C 0.01111 0.30579 0.02101 0.30972 0.03055 0.31504 C 0.05243 0.32708 0.07378 0.34028 0.09601 0.35092 C 0.10278 0.35417 0.11024 0.35509 0.11701 0.35856 C 0.13177 0.36574 0.14774 0.375 0.16319 0.37917 C 0.17969 0.38356 0.19705 0.38796 0.21319 0.39444 C 0.21771 0.39629 0.22222 0.39815 0.22674 0.39954 C 0.23316 0.40162 0.24601 0.40463 0.24601 0.40486 C 0.31667 0.40139 0.28246 0.4081 0.31892 0.3919 C 0.33194 0.37523 0.34913 0.36227 0.36319 0.34583 C 0.36562 0.34305 0.36892 0.3412 0.37101 0.33796 C 0.37101 0.33819 0.38055 0.31898 0.38246 0.31504 C 0.38368 0.3125 0.38628 0.30741 0.38628 0.30764 C 0.3842 0.29583 0.38628 0.29954 0.38246 0.29444 " pathEditMode="relative" rAng="0" ptsTypes="fffffffffffffffff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53450" y="123825"/>
            <a:ext cx="487363" cy="487363"/>
          </a:xfrm>
          <a:prstGeom prst="rect">
            <a:avLst/>
          </a:prstGeom>
        </p:spPr>
      </p:pic>
      <p:pic>
        <p:nvPicPr>
          <p:cNvPr id="1026" name="Picture 2" descr="F:\КАРТИНКИ\0_24b9a_a5bbe0bc_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500438"/>
            <a:ext cx="3045352" cy="30718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1571612"/>
            <a:ext cx="82495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154891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r="14920" b="4853"/>
          <a:stretch/>
        </p:blipFill>
        <p:spPr>
          <a:xfrm>
            <a:off x="539552" y="2420888"/>
            <a:ext cx="3106470" cy="4039120"/>
          </a:xfrm>
        </p:spPr>
      </p:pic>
      <p:sp>
        <p:nvSpPr>
          <p:cNvPr id="6" name="Прямоугольник 5"/>
          <p:cNvSpPr/>
          <p:nvPr/>
        </p:nvSpPr>
        <p:spPr>
          <a:xfrm>
            <a:off x="1115616" y="836712"/>
            <a:ext cx="1656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7356" y="1124744"/>
            <a:ext cx="1989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2463279"/>
            <a:ext cx="1989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836712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43688" y="4830888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Ш-К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95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9 0.03982 -0.02743 0.05672 -0.0559 0.06412 C -0.05851 0.06574 -0.06076 0.06829 -0.06354 0.06922 C -0.07118 0.07176 -0.08663 0.07431 -0.08663 0.07431 C -0.10295 0.08148 -0.11996 0.08935 -0.13663 0.09491 C -0.14687 0.10394 -0.1401 0.09931 -0.15781 0.1051 C -0.16042 0.10602 -0.16545 0.10764 -0.16545 0.10764 C -0.18646 0.12709 -0.21597 0.13287 -0.24045 0.14097 C -0.24253 0.14097 -0.31337 0.13797 -0.325 0.13588 C -0.33507 0.13403 -0.34548 0.12755 -0.3559 0.1257 C -0.38437 0.11042 -0.34062 0.13264 -0.3809 0.11806 C -0.38316 0.11736 -0.38455 0.11412 -0.38663 0.11297 C -0.39479 0.1088 -0.40312 0.10533 -0.41163 0.10255 C -0.41927 0.1 -0.42708 0.09977 -0.43472 0.09746 C -0.4434 0.09491 -0.45121 0.09005 -0.45972 0.08727 C -0.46632 0.08125 -0.48472 0.06644 -0.48472 0.05394 " pathEditMode="relative" ptsTypes="fffffffffffffff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14 -0.00232 -0.03976 -0.00695 -0.05972 -0.01019 C -0.07812 -0.01875 -0.09705 -0.02269 -0.11545 -0.03079 C -0.12482 -0.03496 -0.13316 -0.0419 -0.14236 -0.0463 C -0.15382 -0.05185 -0.16562 -0.05625 -0.17708 -0.06158 C -0.19045 -0.06783 -0.20243 -0.075 -0.21545 -0.08218 C -0.22465 -0.08727 -0.23212 -0.09005 -0.24045 -0.09746 C -0.24757 -0.11158 -0.2467 -0.12986 -0.24809 -0.1463 C -0.24705 -0.17408 -0.24757 -0.19097 -0.24427 -0.21551 C -0.24305 -0.22431 -0.23854 -0.24097 -0.23854 -0.24097 C -0.23628 -0.2588 -0.23281 -0.275 -0.225 -0.28982 C -0.22066 -0.31273 -0.21163 -0.33334 -0.19809 -0.34885 C -0.18212 -0.36713 -0.1408 -0.37685 -0.12118 -0.37963 C -0.06927 -0.37662 -0.08906 -0.37685 -0.06163 -0.37685 " pathEditMode="relative" ptsTypes="fffffffffffff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53450" y="123825"/>
            <a:ext cx="487363" cy="487363"/>
          </a:xfrm>
          <a:prstGeom prst="rect">
            <a:avLst/>
          </a:prstGeom>
        </p:spPr>
      </p:pic>
      <p:pic>
        <p:nvPicPr>
          <p:cNvPr id="1026" name="Picture 2" descr="F:\КАРТИНКИ\0_24b9a_a5bbe0bc_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500438"/>
            <a:ext cx="3045352" cy="30718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1571612"/>
            <a:ext cx="82495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220636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85</Words>
  <Application>Microsoft Office PowerPoint</Application>
  <PresentationFormat>Экран (4:3)</PresentationFormat>
  <Paragraphs>52</Paragraphs>
  <Slides>15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«Найди правильный слог»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NessA</dc:creator>
  <cp:lastModifiedBy>Иннусичка</cp:lastModifiedBy>
  <cp:revision>9</cp:revision>
  <dcterms:created xsi:type="dcterms:W3CDTF">2016-02-03T17:30:49Z</dcterms:created>
  <dcterms:modified xsi:type="dcterms:W3CDTF">2016-02-03T18:50:35Z</dcterms:modified>
</cp:coreProperties>
</file>