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0" autoAdjust="0"/>
    <p:restoredTop sz="94683" autoAdjust="0"/>
  </p:normalViewPr>
  <p:slideViewPr>
    <p:cSldViewPr>
      <p:cViewPr>
        <p:scale>
          <a:sx n="51" d="100"/>
          <a:sy n="51" d="100"/>
        </p:scale>
        <p:origin x="-821" y="18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85BE8-82ED-4142-B6D4-CD39FC3B4267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DDE72-EDE5-404F-8C78-B6C375BAC9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85BE8-82ED-4142-B6D4-CD39FC3B4267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DDE72-EDE5-404F-8C78-B6C375BAC9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85BE8-82ED-4142-B6D4-CD39FC3B4267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DDE72-EDE5-404F-8C78-B6C375BAC9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85BE8-82ED-4142-B6D4-CD39FC3B4267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DDE72-EDE5-404F-8C78-B6C375BAC9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85BE8-82ED-4142-B6D4-CD39FC3B4267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DDE72-EDE5-404F-8C78-B6C375BAC9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85BE8-82ED-4142-B6D4-CD39FC3B4267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DDE72-EDE5-404F-8C78-B6C375BAC9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85BE8-82ED-4142-B6D4-CD39FC3B4267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DDE72-EDE5-404F-8C78-B6C375BAC9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85BE8-82ED-4142-B6D4-CD39FC3B4267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DDE72-EDE5-404F-8C78-B6C375BAC9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85BE8-82ED-4142-B6D4-CD39FC3B4267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DDE72-EDE5-404F-8C78-B6C375BAC9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85BE8-82ED-4142-B6D4-CD39FC3B4267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DDE72-EDE5-404F-8C78-B6C375BAC9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85BE8-82ED-4142-B6D4-CD39FC3B4267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DDE72-EDE5-404F-8C78-B6C375BAC9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D85BE8-82ED-4142-B6D4-CD39FC3B4267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DDE72-EDE5-404F-8C78-B6C375BAC9D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5" Type="http://schemas.openxmlformats.org/officeDocument/2006/relationships/image" Target="../media/image33.gif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image" Target="../media/image4.jpeg"/><Relationship Id="rId7" Type="http://schemas.openxmlformats.org/officeDocument/2006/relationships/audio" Target="../media/audio1.wav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wmf"/><Relationship Id="rId5" Type="http://schemas.openxmlformats.org/officeDocument/2006/relationships/image" Target="../media/image6.png"/><Relationship Id="rId4" Type="http://schemas.openxmlformats.org/officeDocument/2006/relationships/image" Target="../media/image5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wmf"/><Relationship Id="rId7" Type="http://schemas.openxmlformats.org/officeDocument/2006/relationships/audio" Target="../media/audio2.wav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image" Target="../media/image12.jpeg"/><Relationship Id="rId7" Type="http://schemas.openxmlformats.org/officeDocument/2006/relationships/audio" Target="../media/audio1.wav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png"/><Relationship Id="rId7" Type="http://schemas.openxmlformats.org/officeDocument/2006/relationships/audio" Target="../media/audio2.wav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18.png"/><Relationship Id="rId4" Type="http://schemas.openxmlformats.org/officeDocument/2006/relationships/image" Target="../media/image17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image" Target="../media/image24.wmf"/><Relationship Id="rId7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8.wmf"/><Relationship Id="rId7" Type="http://schemas.openxmlformats.org/officeDocument/2006/relationships/image" Target="../media/image30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a750396f6aaf.jpg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63112" y="1817550"/>
            <a:ext cx="75724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>
                <a:solidFill>
                  <a:srgbClr val="7030A0"/>
                </a:solidFill>
                <a:latin typeface="Verdana" pitchFamily="34" charset="0"/>
              </a:rPr>
              <a:t>«Поймай звук Л»</a:t>
            </a:r>
          </a:p>
          <a:p>
            <a:pPr algn="ctr"/>
            <a:endParaRPr lang="ru-RU" sz="5400" b="1" dirty="0">
              <a:solidFill>
                <a:srgbClr val="7030A0"/>
              </a:solidFill>
              <a:latin typeface="Verdana" pitchFamily="34" charset="0"/>
            </a:endParaRPr>
          </a:p>
        </p:txBody>
      </p:sp>
      <p:pic>
        <p:nvPicPr>
          <p:cNvPr id="10" name="Picture 4" descr="4а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15074" y="3571876"/>
            <a:ext cx="2273585" cy="3024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E:\весна 4\к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05474" y="5476876"/>
            <a:ext cx="1554919" cy="10757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a750396f6aaf.jpg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7" name="j0214098.wav">
            <a:hlinkClick r:id="" action="ppaction://media"/>
          </p:cNvPr>
          <p:cNvPicPr>
            <a:picLocks noGrp="1" noRot="1" noChangeAspect="1"/>
          </p:cNvPicPr>
          <p:nvPr>
            <p:ph idx="1"/>
            <a:wavAudioFile r:embed="rId1" name="j0214098.wav"/>
          </p:nvPr>
        </p:nvPicPr>
        <p:blipFill>
          <a:blip r:embed="rId4" cstate="print"/>
          <a:stretch>
            <a:fillRect/>
          </a:stretch>
        </p:blipFill>
        <p:spPr>
          <a:xfrm>
            <a:off x="8643966" y="214290"/>
            <a:ext cx="304800" cy="304800"/>
          </a:xfrm>
          <a:prstGeom prst="rect">
            <a:avLst/>
          </a:prstGeom>
        </p:spPr>
      </p:pic>
      <p:pic>
        <p:nvPicPr>
          <p:cNvPr id="1026" name="Picture 2" descr="F:\КАРТИНКИ\0_24b9a_a5bbe0bc_S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14612" y="3500438"/>
            <a:ext cx="3045352" cy="307183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642910" y="1571612"/>
            <a:ext cx="757242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Молодец!</a:t>
            </a:r>
            <a:endParaRPr lang="ru-RU" sz="1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a750396f6aaf.jpg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85720" y="2714620"/>
            <a:ext cx="7858180" cy="3216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ru-RU" sz="3500" b="1" dirty="0" smtClean="0">
                <a:solidFill>
                  <a:srgbClr val="FF0000"/>
                </a:solidFill>
                <a:latin typeface="Comic Sans MS" pitchFamily="66" charset="0"/>
              </a:rPr>
              <a:t>ЗАДАНИЕ:</a:t>
            </a:r>
          </a:p>
          <a:p>
            <a:r>
              <a:rPr lang="ru-RU" sz="35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Назови картинки. </a:t>
            </a:r>
          </a:p>
          <a:p>
            <a:r>
              <a:rPr lang="ru-RU" sz="35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Если </a:t>
            </a:r>
            <a:r>
              <a:rPr lang="ru-RU" sz="35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в слове есть звук </a:t>
            </a:r>
            <a:r>
              <a:rPr lang="en-US" sz="35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[</a:t>
            </a:r>
            <a:r>
              <a:rPr lang="ru-RU" sz="35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Л</a:t>
            </a:r>
            <a:r>
              <a:rPr lang="en-US" sz="35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]</a:t>
            </a:r>
            <a:r>
              <a:rPr lang="ru-RU" sz="35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 </a:t>
            </a:r>
            <a:r>
              <a:rPr lang="ru-RU" sz="35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– нажми красный </a:t>
            </a:r>
            <a:r>
              <a:rPr lang="ru-RU" sz="35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кружок  </a:t>
            </a:r>
          </a:p>
          <a:p>
            <a:r>
              <a:rPr lang="ru-RU" sz="35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если </a:t>
            </a:r>
            <a:r>
              <a:rPr lang="ru-RU" sz="35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нет, то нажми синий </a:t>
            </a:r>
            <a:r>
              <a:rPr lang="ru-RU" sz="35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кружок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857232"/>
            <a:ext cx="785818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Comic Sans MS" pitchFamily="66" charset="0"/>
              </a:rPr>
              <a:t>ЦЕЛЬ:</a:t>
            </a:r>
          </a:p>
          <a:p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Развитие фонематического слуха,</a:t>
            </a:r>
          </a:p>
          <a:p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звукового анализа,</a:t>
            </a:r>
          </a:p>
          <a:p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автоматизация звука 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[</a:t>
            </a:r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Л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]</a:t>
            </a:r>
            <a:endParaRPr lang="ru-RU" sz="2800" b="1" dirty="0" smtClean="0">
              <a:solidFill>
                <a:schemeClr val="tx2">
                  <a:lumMod val="60000"/>
                  <a:lumOff val="4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0" name="Овал 9">
            <a:hlinkClick r:id="" action="ppaction://noaction" highlightClick="1">
              <a:snd r:embed="rId3" name="chimes.wav"/>
            </a:hlinkClick>
          </p:cNvPr>
          <p:cNvSpPr/>
          <p:nvPr/>
        </p:nvSpPr>
        <p:spPr>
          <a:xfrm>
            <a:off x="5572132" y="4857760"/>
            <a:ext cx="535785" cy="428628"/>
          </a:xfrm>
          <a:prstGeom prst="ellipse">
            <a:avLst/>
          </a:prstGeom>
          <a:solidFill>
            <a:srgbClr val="FF0000"/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hlinkClick r:id="" action="ppaction://noaction" highlightClick="1">
              <a:snd r:embed="rId4" name="ошибка.wav"/>
            </a:hlinkClick>
          </p:cNvPr>
          <p:cNvSpPr/>
          <p:nvPr/>
        </p:nvSpPr>
        <p:spPr>
          <a:xfrm>
            <a:off x="8161758" y="5357826"/>
            <a:ext cx="625083" cy="500066"/>
          </a:xfrm>
          <a:prstGeom prst="ellipse">
            <a:avLst/>
          </a:prstGeom>
          <a:solidFill>
            <a:srgbClr val="0070C0"/>
          </a:solidFill>
          <a:ln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a750396f6aaf.jpg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7" name="Рисунок 6" descr="D:\PFILES\MSOFFICE\MEDIA\CNTCD1\CLIPART2\J0232570.WMF"/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643570" y="500042"/>
            <a:ext cx="1755233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RAWFISH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357290" y="3591340"/>
            <a:ext cx="2804219" cy="1818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57884" y="3798686"/>
            <a:ext cx="1704849" cy="1689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D:\PFILES\MSOFFICE\MEDIA\CNTCD1\CLIPART2\J0215147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42976" y="357166"/>
            <a:ext cx="2827673" cy="2116135"/>
          </a:xfrm>
          <a:prstGeom prst="rect">
            <a:avLst/>
          </a:prstGeom>
          <a:noFill/>
        </p:spPr>
      </p:pic>
      <p:sp>
        <p:nvSpPr>
          <p:cNvPr id="20" name="Овал 19">
            <a:hlinkClick r:id="" action="ppaction://noaction" highlightClick="1">
              <a:snd r:embed="rId7" name="chimes.wav"/>
            </a:hlinkClick>
          </p:cNvPr>
          <p:cNvSpPr/>
          <p:nvPr/>
        </p:nvSpPr>
        <p:spPr>
          <a:xfrm>
            <a:off x="2928926" y="5929330"/>
            <a:ext cx="714380" cy="571504"/>
          </a:xfrm>
          <a:prstGeom prst="ellipse">
            <a:avLst/>
          </a:prstGeom>
          <a:solidFill>
            <a:srgbClr val="0070C0"/>
          </a:solidFill>
          <a:ln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>
            <a:hlinkClick r:id="" action="ppaction://noaction" highlightClick="1">
              <a:snd r:embed="rId7" name="chimes.wav"/>
            </a:hlinkClick>
          </p:cNvPr>
          <p:cNvSpPr/>
          <p:nvPr/>
        </p:nvSpPr>
        <p:spPr>
          <a:xfrm>
            <a:off x="1357290" y="2571744"/>
            <a:ext cx="714380" cy="571504"/>
          </a:xfrm>
          <a:prstGeom prst="ellipse">
            <a:avLst/>
          </a:prstGeom>
          <a:solidFill>
            <a:srgbClr val="FF0000"/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>
            <a:hlinkClick r:id="" action="ppaction://noaction" highlightClick="1">
              <a:snd r:embed="rId7" name="chimes.wav"/>
            </a:hlinkClick>
          </p:cNvPr>
          <p:cNvSpPr/>
          <p:nvPr/>
        </p:nvSpPr>
        <p:spPr>
          <a:xfrm>
            <a:off x="5929322" y="5857892"/>
            <a:ext cx="714380" cy="571504"/>
          </a:xfrm>
          <a:prstGeom prst="ellipse">
            <a:avLst/>
          </a:prstGeom>
          <a:solidFill>
            <a:srgbClr val="FF0000"/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hlinkClick r:id="" action="ppaction://noaction" highlightClick="1">
              <a:snd r:embed="rId7" name="chimes.wav"/>
            </a:hlinkClick>
          </p:cNvPr>
          <p:cNvSpPr/>
          <p:nvPr/>
        </p:nvSpPr>
        <p:spPr>
          <a:xfrm>
            <a:off x="5500694" y="2571744"/>
            <a:ext cx="714380" cy="571504"/>
          </a:xfrm>
          <a:prstGeom prst="ellipse">
            <a:avLst/>
          </a:prstGeom>
          <a:solidFill>
            <a:srgbClr val="FF0000"/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>
            <a:hlinkClick r:id="" action="ppaction://noaction" highlightClick="1">
              <a:snd r:embed="rId8" name="ошибка.wav"/>
            </a:hlinkClick>
          </p:cNvPr>
          <p:cNvSpPr/>
          <p:nvPr/>
        </p:nvSpPr>
        <p:spPr>
          <a:xfrm>
            <a:off x="2285984" y="2571744"/>
            <a:ext cx="714380" cy="571504"/>
          </a:xfrm>
          <a:prstGeom prst="ellipse">
            <a:avLst/>
          </a:prstGeom>
          <a:solidFill>
            <a:srgbClr val="0070C0"/>
          </a:solidFill>
          <a:ln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>
            <a:hlinkClick r:id="" action="ppaction://noaction" highlightClick="1">
              <a:snd r:embed="rId8" name="ошибка.wav"/>
            </a:hlinkClick>
          </p:cNvPr>
          <p:cNvSpPr/>
          <p:nvPr/>
        </p:nvSpPr>
        <p:spPr>
          <a:xfrm>
            <a:off x="6858016" y="5857892"/>
            <a:ext cx="714380" cy="571504"/>
          </a:xfrm>
          <a:prstGeom prst="ellipse">
            <a:avLst/>
          </a:prstGeom>
          <a:solidFill>
            <a:srgbClr val="0070C0"/>
          </a:solidFill>
          <a:ln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>
            <a:hlinkClick r:id="" action="ppaction://noaction" highlightClick="1">
              <a:snd r:embed="rId8" name="ошибка.wav"/>
            </a:hlinkClick>
          </p:cNvPr>
          <p:cNvSpPr/>
          <p:nvPr/>
        </p:nvSpPr>
        <p:spPr>
          <a:xfrm>
            <a:off x="6572264" y="2571744"/>
            <a:ext cx="714380" cy="571504"/>
          </a:xfrm>
          <a:prstGeom prst="ellipse">
            <a:avLst/>
          </a:prstGeom>
          <a:solidFill>
            <a:srgbClr val="0070C0"/>
          </a:solidFill>
          <a:ln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>
            <a:hlinkClick r:id="" action="ppaction://noaction" highlightClick="1">
              <a:snd r:embed="rId8" name="ошибка.wav"/>
            </a:hlinkClick>
          </p:cNvPr>
          <p:cNvSpPr/>
          <p:nvPr/>
        </p:nvSpPr>
        <p:spPr>
          <a:xfrm>
            <a:off x="2000232" y="5929330"/>
            <a:ext cx="714380" cy="571504"/>
          </a:xfrm>
          <a:prstGeom prst="ellipse">
            <a:avLst/>
          </a:prstGeom>
          <a:solidFill>
            <a:srgbClr val="FF0000"/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a750396f6aaf.jpg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2050" name="Picture 2" descr="CMPFRCOF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658307" y="428604"/>
            <a:ext cx="1683982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D:\PFILES\MSOFFICE\MEDIA\CNTCD1\CLIPART2\J0215161.WMF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462503" y="3643314"/>
            <a:ext cx="1842583" cy="1897068"/>
          </a:xfrm>
          <a:prstGeom prst="rect">
            <a:avLst/>
          </a:prstGeom>
          <a:noFill/>
        </p:spPr>
      </p:pic>
      <p:pic>
        <p:nvPicPr>
          <p:cNvPr id="2053" name="Picture 5" descr="D:\PFILES\MSOFFICE\MEDIA\CNTCD1\CLIPART2\J0215358.WMF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6023335" y="3500438"/>
            <a:ext cx="1509012" cy="2200275"/>
          </a:xfrm>
          <a:prstGeom prst="rect">
            <a:avLst/>
          </a:prstGeom>
          <a:noFill/>
        </p:spPr>
      </p:pic>
      <p:sp>
        <p:nvSpPr>
          <p:cNvPr id="11" name="Овал 10">
            <a:hlinkClick r:id="" action="ppaction://noaction" highlightClick="1">
              <a:snd r:embed="rId6" name="chimes.wav"/>
            </a:hlinkClick>
          </p:cNvPr>
          <p:cNvSpPr/>
          <p:nvPr/>
        </p:nvSpPr>
        <p:spPr>
          <a:xfrm>
            <a:off x="2786050" y="5857892"/>
            <a:ext cx="714380" cy="571504"/>
          </a:xfrm>
          <a:prstGeom prst="ellipse">
            <a:avLst/>
          </a:prstGeom>
          <a:solidFill>
            <a:srgbClr val="0070C0"/>
          </a:solidFill>
          <a:ln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>
            <a:hlinkClick r:id="" action="ppaction://noaction" highlightClick="1">
              <a:snd r:embed="rId6" name="chimes.wav"/>
            </a:hlinkClick>
          </p:cNvPr>
          <p:cNvSpPr/>
          <p:nvPr/>
        </p:nvSpPr>
        <p:spPr>
          <a:xfrm>
            <a:off x="6929454" y="5857892"/>
            <a:ext cx="714380" cy="571504"/>
          </a:xfrm>
          <a:prstGeom prst="ellipse">
            <a:avLst/>
          </a:prstGeom>
          <a:solidFill>
            <a:srgbClr val="0070C0"/>
          </a:solidFill>
          <a:ln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>
            <a:hlinkClick r:id="" action="ppaction://noaction" highlightClick="1">
              <a:snd r:embed="rId6" name="chimes.wav"/>
            </a:hlinkClick>
          </p:cNvPr>
          <p:cNvSpPr/>
          <p:nvPr/>
        </p:nvSpPr>
        <p:spPr>
          <a:xfrm>
            <a:off x="1857356" y="2643182"/>
            <a:ext cx="714380" cy="571504"/>
          </a:xfrm>
          <a:prstGeom prst="ellipse">
            <a:avLst/>
          </a:prstGeom>
          <a:solidFill>
            <a:srgbClr val="FF0000"/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>
            <a:hlinkClick r:id="" action="ppaction://noaction" highlightClick="1">
              <a:snd r:embed="rId6" name="chimes.wav"/>
            </a:hlinkClick>
          </p:cNvPr>
          <p:cNvSpPr/>
          <p:nvPr/>
        </p:nvSpPr>
        <p:spPr>
          <a:xfrm>
            <a:off x="6000760" y="2571744"/>
            <a:ext cx="714380" cy="571504"/>
          </a:xfrm>
          <a:prstGeom prst="ellipse">
            <a:avLst/>
          </a:prstGeom>
          <a:solidFill>
            <a:srgbClr val="FF0000"/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>
            <a:hlinkClick r:id="" action="ppaction://noaction" highlightClick="1">
              <a:snd r:embed="rId7" name="ошибка.wav"/>
            </a:hlinkClick>
          </p:cNvPr>
          <p:cNvSpPr/>
          <p:nvPr/>
        </p:nvSpPr>
        <p:spPr>
          <a:xfrm>
            <a:off x="2786050" y="2643182"/>
            <a:ext cx="714380" cy="571504"/>
          </a:xfrm>
          <a:prstGeom prst="ellipse">
            <a:avLst/>
          </a:prstGeom>
          <a:solidFill>
            <a:srgbClr val="0070C0"/>
          </a:solidFill>
          <a:ln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>
            <a:hlinkClick r:id="" action="ppaction://noaction" highlightClick="1">
              <a:snd r:embed="rId7" name="ошибка.wav"/>
            </a:hlinkClick>
          </p:cNvPr>
          <p:cNvSpPr/>
          <p:nvPr/>
        </p:nvSpPr>
        <p:spPr>
          <a:xfrm>
            <a:off x="7000892" y="2571744"/>
            <a:ext cx="714380" cy="571504"/>
          </a:xfrm>
          <a:prstGeom prst="ellipse">
            <a:avLst/>
          </a:prstGeom>
          <a:solidFill>
            <a:srgbClr val="0070C0"/>
          </a:solidFill>
          <a:ln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>
            <a:hlinkClick r:id="" action="ppaction://noaction" highlightClick="1">
              <a:snd r:embed="rId7" name="ошибка.wav"/>
            </a:hlinkClick>
          </p:cNvPr>
          <p:cNvSpPr/>
          <p:nvPr/>
        </p:nvSpPr>
        <p:spPr>
          <a:xfrm>
            <a:off x="5929322" y="5857892"/>
            <a:ext cx="714380" cy="571504"/>
          </a:xfrm>
          <a:prstGeom prst="ellipse">
            <a:avLst/>
          </a:prstGeom>
          <a:solidFill>
            <a:srgbClr val="FF0000"/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>
            <a:hlinkClick r:id="" action="ppaction://noaction" highlightClick="1">
              <a:snd r:embed="rId7" name="ошибка.wav"/>
            </a:hlinkClick>
          </p:cNvPr>
          <p:cNvSpPr/>
          <p:nvPr/>
        </p:nvSpPr>
        <p:spPr>
          <a:xfrm>
            <a:off x="1857356" y="5857892"/>
            <a:ext cx="714380" cy="571504"/>
          </a:xfrm>
          <a:prstGeom prst="ellipse">
            <a:avLst/>
          </a:prstGeom>
          <a:solidFill>
            <a:srgbClr val="FF0000"/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Picture 2" descr="E:\ЛОГОПЕД\звук л\ц51.pn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5857884" y="571480"/>
            <a:ext cx="1634813" cy="17748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a750396f6aaf.jpg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3074" name="Picture 2" descr="DRUM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641755" y="857232"/>
            <a:ext cx="1956248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J0215111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643570" y="357166"/>
            <a:ext cx="1492602" cy="235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J0232976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786446" y="3914698"/>
            <a:ext cx="2075433" cy="1997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 descr="D:\PFILES\MSOFFICE\MEDIA\CNTCD1\CLIPART2\J0215523.WMF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 rot="5400000">
            <a:off x="1906785" y="3848771"/>
            <a:ext cx="1472778" cy="2000264"/>
          </a:xfrm>
          <a:prstGeom prst="rect">
            <a:avLst/>
          </a:prstGeom>
          <a:noFill/>
        </p:spPr>
      </p:pic>
      <p:sp>
        <p:nvSpPr>
          <p:cNvPr id="10" name="Овал 9">
            <a:hlinkClick r:id="" action="ppaction://noaction" highlightClick="1">
              <a:snd r:embed="rId7" name="chimes.wav"/>
            </a:hlinkClick>
          </p:cNvPr>
          <p:cNvSpPr/>
          <p:nvPr/>
        </p:nvSpPr>
        <p:spPr>
          <a:xfrm>
            <a:off x="2928926" y="5929330"/>
            <a:ext cx="714380" cy="571504"/>
          </a:xfrm>
          <a:prstGeom prst="ellipse">
            <a:avLst/>
          </a:prstGeom>
          <a:solidFill>
            <a:srgbClr val="0070C0"/>
          </a:solidFill>
          <a:ln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hlinkClick r:id="" action="ppaction://noaction" highlightClick="1">
              <a:snd r:embed="rId7" name="chimes.wav"/>
            </a:hlinkClick>
          </p:cNvPr>
          <p:cNvSpPr/>
          <p:nvPr/>
        </p:nvSpPr>
        <p:spPr>
          <a:xfrm>
            <a:off x="1714480" y="3000372"/>
            <a:ext cx="714380" cy="571504"/>
          </a:xfrm>
          <a:prstGeom prst="ellipse">
            <a:avLst/>
          </a:prstGeom>
          <a:solidFill>
            <a:srgbClr val="FF0000"/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>
            <a:hlinkClick r:id="" action="ppaction://noaction" highlightClick="1">
              <a:snd r:embed="rId7" name="chimes.wav"/>
            </a:hlinkClick>
          </p:cNvPr>
          <p:cNvSpPr/>
          <p:nvPr/>
        </p:nvSpPr>
        <p:spPr>
          <a:xfrm>
            <a:off x="5857884" y="5929330"/>
            <a:ext cx="714380" cy="571504"/>
          </a:xfrm>
          <a:prstGeom prst="ellipse">
            <a:avLst/>
          </a:prstGeom>
          <a:solidFill>
            <a:srgbClr val="FF0000"/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>
            <a:hlinkClick r:id="" action="ppaction://noaction" highlightClick="1">
              <a:snd r:embed="rId7" name="chimes.wav"/>
            </a:hlinkClick>
          </p:cNvPr>
          <p:cNvSpPr/>
          <p:nvPr/>
        </p:nvSpPr>
        <p:spPr>
          <a:xfrm>
            <a:off x="5643570" y="2857496"/>
            <a:ext cx="714380" cy="571504"/>
          </a:xfrm>
          <a:prstGeom prst="ellipse">
            <a:avLst/>
          </a:prstGeom>
          <a:solidFill>
            <a:srgbClr val="FF0000"/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>
            <a:hlinkClick r:id="" action="ppaction://noaction" highlightClick="1">
              <a:snd r:embed="rId8" name="ошибка.wav"/>
            </a:hlinkClick>
          </p:cNvPr>
          <p:cNvSpPr/>
          <p:nvPr/>
        </p:nvSpPr>
        <p:spPr>
          <a:xfrm>
            <a:off x="2571736" y="3000372"/>
            <a:ext cx="714380" cy="571504"/>
          </a:xfrm>
          <a:prstGeom prst="ellipse">
            <a:avLst/>
          </a:prstGeom>
          <a:solidFill>
            <a:srgbClr val="0070C0"/>
          </a:solidFill>
          <a:ln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>
            <a:hlinkClick r:id="" action="ppaction://noaction" highlightClick="1">
              <a:snd r:embed="rId8" name="ошибка.wav"/>
            </a:hlinkClick>
          </p:cNvPr>
          <p:cNvSpPr/>
          <p:nvPr/>
        </p:nvSpPr>
        <p:spPr>
          <a:xfrm>
            <a:off x="6786578" y="5929330"/>
            <a:ext cx="714380" cy="571504"/>
          </a:xfrm>
          <a:prstGeom prst="ellipse">
            <a:avLst/>
          </a:prstGeom>
          <a:solidFill>
            <a:srgbClr val="0070C0"/>
          </a:solidFill>
          <a:ln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>
            <a:hlinkClick r:id="" action="ppaction://noaction" highlightClick="1">
              <a:snd r:embed="rId8" name="ошибка.wav"/>
            </a:hlinkClick>
          </p:cNvPr>
          <p:cNvSpPr/>
          <p:nvPr/>
        </p:nvSpPr>
        <p:spPr>
          <a:xfrm>
            <a:off x="6572264" y="2857496"/>
            <a:ext cx="714380" cy="571504"/>
          </a:xfrm>
          <a:prstGeom prst="ellipse">
            <a:avLst/>
          </a:prstGeom>
          <a:solidFill>
            <a:srgbClr val="0070C0"/>
          </a:solidFill>
          <a:ln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>
            <a:hlinkClick r:id="" action="ppaction://noaction" highlightClick="1">
              <a:snd r:embed="rId8" name="ошибка.wav"/>
            </a:hlinkClick>
          </p:cNvPr>
          <p:cNvSpPr/>
          <p:nvPr/>
        </p:nvSpPr>
        <p:spPr>
          <a:xfrm>
            <a:off x="2071670" y="5929330"/>
            <a:ext cx="714380" cy="571504"/>
          </a:xfrm>
          <a:prstGeom prst="ellipse">
            <a:avLst/>
          </a:prstGeom>
          <a:solidFill>
            <a:srgbClr val="FF0000"/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a750396f6aaf.jpg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68675" y="428604"/>
            <a:ext cx="2000263" cy="2000263"/>
          </a:xfrm>
          <a:prstGeom prst="rect">
            <a:avLst/>
          </a:prstGeom>
          <a:noFill/>
        </p:spPr>
      </p:pic>
      <p:pic>
        <p:nvPicPr>
          <p:cNvPr id="4100" name="Picture 4" descr="J0232964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096323" y="3500438"/>
            <a:ext cx="2379322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12475" y="3551823"/>
            <a:ext cx="2247180" cy="2162140"/>
          </a:xfrm>
          <a:prstGeom prst="rect">
            <a:avLst/>
          </a:prstGeom>
          <a:noFill/>
        </p:spPr>
      </p:pic>
      <p:sp>
        <p:nvSpPr>
          <p:cNvPr id="11" name="Овал 10">
            <a:hlinkClick r:id="" action="ppaction://noaction" highlightClick="1">
              <a:snd r:embed="rId6" name="chimes.wav"/>
            </a:hlinkClick>
          </p:cNvPr>
          <p:cNvSpPr/>
          <p:nvPr/>
        </p:nvSpPr>
        <p:spPr>
          <a:xfrm>
            <a:off x="2714612" y="2500306"/>
            <a:ext cx="714380" cy="571504"/>
          </a:xfrm>
          <a:prstGeom prst="ellipse">
            <a:avLst/>
          </a:prstGeom>
          <a:solidFill>
            <a:srgbClr val="0070C0"/>
          </a:solidFill>
          <a:ln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>
            <a:hlinkClick r:id="" action="ppaction://noaction" highlightClick="1">
              <a:snd r:embed="rId6" name="chimes.wav"/>
            </a:hlinkClick>
          </p:cNvPr>
          <p:cNvSpPr/>
          <p:nvPr/>
        </p:nvSpPr>
        <p:spPr>
          <a:xfrm>
            <a:off x="6929454" y="5857892"/>
            <a:ext cx="714380" cy="571504"/>
          </a:xfrm>
          <a:prstGeom prst="ellipse">
            <a:avLst/>
          </a:prstGeom>
          <a:solidFill>
            <a:srgbClr val="0070C0"/>
          </a:solidFill>
          <a:ln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>
            <a:hlinkClick r:id="" action="ppaction://noaction" highlightClick="1">
              <a:snd r:embed="rId6" name="chimes.wav"/>
            </a:hlinkClick>
          </p:cNvPr>
          <p:cNvSpPr/>
          <p:nvPr/>
        </p:nvSpPr>
        <p:spPr>
          <a:xfrm>
            <a:off x="1357290" y="5929330"/>
            <a:ext cx="714380" cy="571504"/>
          </a:xfrm>
          <a:prstGeom prst="ellipse">
            <a:avLst/>
          </a:prstGeom>
          <a:solidFill>
            <a:srgbClr val="FF0000"/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>
            <a:hlinkClick r:id="" action="ppaction://noaction" highlightClick="1">
              <a:snd r:embed="rId6" name="chimes.wav"/>
            </a:hlinkClick>
          </p:cNvPr>
          <p:cNvSpPr/>
          <p:nvPr/>
        </p:nvSpPr>
        <p:spPr>
          <a:xfrm>
            <a:off x="6000760" y="2428868"/>
            <a:ext cx="714380" cy="571504"/>
          </a:xfrm>
          <a:prstGeom prst="ellipse">
            <a:avLst/>
          </a:prstGeom>
          <a:solidFill>
            <a:srgbClr val="FF0000"/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>
            <a:hlinkClick r:id="" action="ppaction://noaction" highlightClick="1">
              <a:snd r:embed="rId7" name="ошибка.wav"/>
            </a:hlinkClick>
          </p:cNvPr>
          <p:cNvSpPr/>
          <p:nvPr/>
        </p:nvSpPr>
        <p:spPr>
          <a:xfrm>
            <a:off x="2357422" y="5929330"/>
            <a:ext cx="714380" cy="571504"/>
          </a:xfrm>
          <a:prstGeom prst="ellipse">
            <a:avLst/>
          </a:prstGeom>
          <a:solidFill>
            <a:srgbClr val="0070C0"/>
          </a:solidFill>
          <a:ln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>
            <a:hlinkClick r:id="" action="ppaction://noaction" highlightClick="1">
              <a:snd r:embed="rId7" name="ошибка.wav"/>
            </a:hlinkClick>
          </p:cNvPr>
          <p:cNvSpPr/>
          <p:nvPr/>
        </p:nvSpPr>
        <p:spPr>
          <a:xfrm>
            <a:off x="7000892" y="2428868"/>
            <a:ext cx="714380" cy="571504"/>
          </a:xfrm>
          <a:prstGeom prst="ellipse">
            <a:avLst/>
          </a:prstGeom>
          <a:solidFill>
            <a:srgbClr val="0070C0"/>
          </a:solidFill>
          <a:ln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>
            <a:hlinkClick r:id="" action="ppaction://noaction" highlightClick="1">
              <a:snd r:embed="rId7" name="ошибка.wav"/>
            </a:hlinkClick>
          </p:cNvPr>
          <p:cNvSpPr/>
          <p:nvPr/>
        </p:nvSpPr>
        <p:spPr>
          <a:xfrm>
            <a:off x="5929322" y="5857892"/>
            <a:ext cx="714380" cy="571504"/>
          </a:xfrm>
          <a:prstGeom prst="ellipse">
            <a:avLst/>
          </a:prstGeom>
          <a:solidFill>
            <a:srgbClr val="FF0000"/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>
            <a:hlinkClick r:id="" action="ppaction://noaction" highlightClick="1">
              <a:snd r:embed="rId7" name="ошибка.wav"/>
            </a:hlinkClick>
          </p:cNvPr>
          <p:cNvSpPr/>
          <p:nvPr/>
        </p:nvSpPr>
        <p:spPr>
          <a:xfrm>
            <a:off x="1714480" y="2500306"/>
            <a:ext cx="714380" cy="571504"/>
          </a:xfrm>
          <a:prstGeom prst="ellipse">
            <a:avLst/>
          </a:prstGeom>
          <a:solidFill>
            <a:srgbClr val="FF0000"/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Picture 2" descr="E:\весна 4\0_38cda_9c06615e_XL.pn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5500694" y="428604"/>
            <a:ext cx="2358961" cy="15952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a750396f6aaf.jpg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28728" y="4068870"/>
            <a:ext cx="1547822" cy="1997189"/>
          </a:xfrm>
          <a:prstGeom prst="rect">
            <a:avLst/>
          </a:prstGeom>
          <a:noFill/>
        </p:spPr>
      </p:pic>
      <p:sp>
        <p:nvSpPr>
          <p:cNvPr id="10" name="Овал 9">
            <a:hlinkClick r:id="" action="ppaction://noaction" highlightClick="1">
              <a:snd r:embed="rId4" name="chimes.wav"/>
            </a:hlinkClick>
          </p:cNvPr>
          <p:cNvSpPr/>
          <p:nvPr/>
        </p:nvSpPr>
        <p:spPr>
          <a:xfrm>
            <a:off x="2357422" y="6143644"/>
            <a:ext cx="714380" cy="571504"/>
          </a:xfrm>
          <a:prstGeom prst="ellipse">
            <a:avLst/>
          </a:prstGeom>
          <a:solidFill>
            <a:srgbClr val="0070C0"/>
          </a:solidFill>
          <a:ln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hlinkClick r:id="" action="ppaction://noaction" highlightClick="1">
              <a:snd r:embed="rId4" name="chimes.wav"/>
            </a:hlinkClick>
          </p:cNvPr>
          <p:cNvSpPr/>
          <p:nvPr/>
        </p:nvSpPr>
        <p:spPr>
          <a:xfrm>
            <a:off x="1357290" y="2928934"/>
            <a:ext cx="714380" cy="571504"/>
          </a:xfrm>
          <a:prstGeom prst="ellipse">
            <a:avLst/>
          </a:prstGeom>
          <a:solidFill>
            <a:srgbClr val="FF0000"/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>
            <a:hlinkClick r:id="" action="ppaction://noaction" highlightClick="1">
              <a:snd r:embed="rId4" name="chimes.wav"/>
            </a:hlinkClick>
          </p:cNvPr>
          <p:cNvSpPr/>
          <p:nvPr/>
        </p:nvSpPr>
        <p:spPr>
          <a:xfrm>
            <a:off x="5786446" y="6143644"/>
            <a:ext cx="714380" cy="571504"/>
          </a:xfrm>
          <a:prstGeom prst="ellipse">
            <a:avLst/>
          </a:prstGeom>
          <a:solidFill>
            <a:srgbClr val="FF0000"/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>
            <a:hlinkClick r:id="" action="ppaction://noaction" highlightClick="1">
              <a:snd r:embed="rId4" name="chimes.wav"/>
            </a:hlinkClick>
          </p:cNvPr>
          <p:cNvSpPr/>
          <p:nvPr/>
        </p:nvSpPr>
        <p:spPr>
          <a:xfrm>
            <a:off x="5500694" y="2643182"/>
            <a:ext cx="714380" cy="571504"/>
          </a:xfrm>
          <a:prstGeom prst="ellipse">
            <a:avLst/>
          </a:prstGeom>
          <a:solidFill>
            <a:srgbClr val="FF0000"/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>
            <a:hlinkClick r:id="" action="ppaction://noaction" highlightClick="1">
              <a:snd r:embed="rId5" name="ошибка.wav"/>
            </a:hlinkClick>
          </p:cNvPr>
          <p:cNvSpPr/>
          <p:nvPr/>
        </p:nvSpPr>
        <p:spPr>
          <a:xfrm>
            <a:off x="2428860" y="2928934"/>
            <a:ext cx="714380" cy="571504"/>
          </a:xfrm>
          <a:prstGeom prst="ellipse">
            <a:avLst/>
          </a:prstGeom>
          <a:solidFill>
            <a:srgbClr val="0070C0"/>
          </a:solidFill>
          <a:ln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>
            <a:hlinkClick r:id="" action="ppaction://noaction" highlightClick="1">
              <a:snd r:embed="rId5" name="ошибка.wav"/>
            </a:hlinkClick>
          </p:cNvPr>
          <p:cNvSpPr/>
          <p:nvPr/>
        </p:nvSpPr>
        <p:spPr>
          <a:xfrm>
            <a:off x="6929454" y="6072206"/>
            <a:ext cx="714380" cy="571504"/>
          </a:xfrm>
          <a:prstGeom prst="ellipse">
            <a:avLst/>
          </a:prstGeom>
          <a:solidFill>
            <a:srgbClr val="0070C0"/>
          </a:solidFill>
          <a:ln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>
            <a:hlinkClick r:id="" action="ppaction://noaction" highlightClick="1">
              <a:snd r:embed="rId5" name="ошибка.wav"/>
            </a:hlinkClick>
          </p:cNvPr>
          <p:cNvSpPr/>
          <p:nvPr/>
        </p:nvSpPr>
        <p:spPr>
          <a:xfrm>
            <a:off x="6500826" y="2643182"/>
            <a:ext cx="714380" cy="571504"/>
          </a:xfrm>
          <a:prstGeom prst="ellipse">
            <a:avLst/>
          </a:prstGeom>
          <a:solidFill>
            <a:srgbClr val="0070C0"/>
          </a:solidFill>
          <a:ln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>
            <a:hlinkClick r:id="" action="ppaction://noaction" highlightClick="1">
              <a:snd r:embed="rId5" name="ошибка.wav"/>
            </a:hlinkClick>
          </p:cNvPr>
          <p:cNvSpPr/>
          <p:nvPr/>
        </p:nvSpPr>
        <p:spPr>
          <a:xfrm>
            <a:off x="1428728" y="6143644"/>
            <a:ext cx="714380" cy="571504"/>
          </a:xfrm>
          <a:prstGeom prst="ellipse">
            <a:avLst/>
          </a:prstGeom>
          <a:solidFill>
            <a:srgbClr val="FF0000"/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6" descr="E:\ЛОГОПЕД\звук л\7г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 rot="1116777">
            <a:off x="1163963" y="744151"/>
            <a:ext cx="1856115" cy="1992302"/>
          </a:xfrm>
          <a:prstGeom prst="rect">
            <a:avLst/>
          </a:prstGeom>
          <a:noFill/>
        </p:spPr>
      </p:pic>
      <p:pic>
        <p:nvPicPr>
          <p:cNvPr id="19" name="Picture 2" descr="E:\ЛОГОПЕД\звук л\3a7cd69f2d21.pn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 rot="1915128">
            <a:off x="5364239" y="4439539"/>
            <a:ext cx="2489007" cy="1006321"/>
          </a:xfrm>
          <a:prstGeom prst="rect">
            <a:avLst/>
          </a:prstGeom>
          <a:noFill/>
        </p:spPr>
      </p:pic>
      <p:pic>
        <p:nvPicPr>
          <p:cNvPr id="20" name="Picture 5" descr="E:\ЛОГОПЕД\звук л\djateооз.gif"/>
          <p:cNvPicPr>
            <a:picLocks noChangeAspect="1" noChangeArrowheads="1"/>
          </p:cNvPicPr>
          <p:nvPr/>
        </p:nvPicPr>
        <p:blipFill>
          <a:blip r:embed="rId8" cstate="print">
            <a:lum bright="-10000" contrast="40000"/>
          </a:blip>
          <a:srcRect/>
          <a:stretch>
            <a:fillRect/>
          </a:stretch>
        </p:blipFill>
        <p:spPr bwMode="auto">
          <a:xfrm rot="1242872" flipH="1">
            <a:off x="5719570" y="342069"/>
            <a:ext cx="1634048" cy="23366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7012E-6 C -0.0085 -0.05088 -0.04028 -0.2419 -0.05087 -0.30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0" y="-15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31214E-6 C 0.01424 -0.07214 0.06754 -0.34243 0.08525 -0.432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00" y="-2160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a750396f6aaf.jpg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7171" name="Picture 3" descr="D:\PFILES\MSOFFICE\MEDIA\CNTCD1\CLIPART2\J0215151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714356"/>
            <a:ext cx="2386855" cy="1987556"/>
          </a:xfrm>
          <a:prstGeom prst="rect">
            <a:avLst/>
          </a:prstGeom>
          <a:noFill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71604" y="3985554"/>
            <a:ext cx="1432813" cy="1971195"/>
          </a:xfrm>
          <a:prstGeom prst="rect">
            <a:avLst/>
          </a:prstGeom>
          <a:noFill/>
        </p:spPr>
      </p:pic>
      <p:sp>
        <p:nvSpPr>
          <p:cNvPr id="11" name="Овал 10">
            <a:hlinkClick r:id="" action="ppaction://noaction" highlightClick="1">
              <a:snd r:embed="rId5" name="chimes.wav"/>
            </a:hlinkClick>
          </p:cNvPr>
          <p:cNvSpPr/>
          <p:nvPr/>
        </p:nvSpPr>
        <p:spPr>
          <a:xfrm>
            <a:off x="2571736" y="2857496"/>
            <a:ext cx="714380" cy="571504"/>
          </a:xfrm>
          <a:prstGeom prst="ellipse">
            <a:avLst/>
          </a:prstGeom>
          <a:solidFill>
            <a:srgbClr val="0070C0"/>
          </a:solidFill>
          <a:ln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>
            <a:hlinkClick r:id="" action="ppaction://noaction" highlightClick="1">
              <a:snd r:embed="rId5" name="chimes.wav"/>
            </a:hlinkClick>
          </p:cNvPr>
          <p:cNvSpPr/>
          <p:nvPr/>
        </p:nvSpPr>
        <p:spPr>
          <a:xfrm>
            <a:off x="7000892" y="2857496"/>
            <a:ext cx="714380" cy="571504"/>
          </a:xfrm>
          <a:prstGeom prst="ellipse">
            <a:avLst/>
          </a:prstGeom>
          <a:solidFill>
            <a:srgbClr val="0070C0"/>
          </a:solidFill>
          <a:ln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>
            <a:hlinkClick r:id="" action="ppaction://noaction" highlightClick="1">
              <a:snd r:embed="rId5" name="chimes.wav"/>
            </a:hlinkClick>
          </p:cNvPr>
          <p:cNvSpPr/>
          <p:nvPr/>
        </p:nvSpPr>
        <p:spPr>
          <a:xfrm>
            <a:off x="5429256" y="6072206"/>
            <a:ext cx="714380" cy="571504"/>
          </a:xfrm>
          <a:prstGeom prst="ellipse">
            <a:avLst/>
          </a:prstGeom>
          <a:solidFill>
            <a:srgbClr val="FF0000"/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>
            <a:hlinkClick r:id="" action="ppaction://noaction" highlightClick="1">
              <a:snd r:embed="rId5" name="chimes.wav"/>
            </a:hlinkClick>
          </p:cNvPr>
          <p:cNvSpPr/>
          <p:nvPr/>
        </p:nvSpPr>
        <p:spPr>
          <a:xfrm>
            <a:off x="1571604" y="6000768"/>
            <a:ext cx="714380" cy="571504"/>
          </a:xfrm>
          <a:prstGeom prst="ellipse">
            <a:avLst/>
          </a:prstGeom>
          <a:solidFill>
            <a:srgbClr val="FF0000"/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>
            <a:hlinkClick r:id="" action="ppaction://noaction" highlightClick="1">
              <a:snd r:embed="rId6" name="ошибка.wav"/>
            </a:hlinkClick>
          </p:cNvPr>
          <p:cNvSpPr/>
          <p:nvPr/>
        </p:nvSpPr>
        <p:spPr>
          <a:xfrm>
            <a:off x="6429388" y="6072206"/>
            <a:ext cx="714380" cy="571504"/>
          </a:xfrm>
          <a:prstGeom prst="ellipse">
            <a:avLst/>
          </a:prstGeom>
          <a:solidFill>
            <a:srgbClr val="0070C0"/>
          </a:solidFill>
          <a:ln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>
            <a:hlinkClick r:id="" action="ppaction://noaction" highlightClick="1">
              <a:snd r:embed="rId6" name="ошибка.wav"/>
            </a:hlinkClick>
          </p:cNvPr>
          <p:cNvSpPr/>
          <p:nvPr/>
        </p:nvSpPr>
        <p:spPr>
          <a:xfrm>
            <a:off x="2500298" y="6000768"/>
            <a:ext cx="714380" cy="571504"/>
          </a:xfrm>
          <a:prstGeom prst="ellipse">
            <a:avLst/>
          </a:prstGeom>
          <a:solidFill>
            <a:srgbClr val="0070C0"/>
          </a:solidFill>
          <a:ln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>
            <a:hlinkClick r:id="" action="ppaction://noaction" highlightClick="1">
              <a:snd r:embed="rId6" name="ошибка.wav"/>
            </a:hlinkClick>
          </p:cNvPr>
          <p:cNvSpPr/>
          <p:nvPr/>
        </p:nvSpPr>
        <p:spPr>
          <a:xfrm>
            <a:off x="6072198" y="2857496"/>
            <a:ext cx="714380" cy="571504"/>
          </a:xfrm>
          <a:prstGeom prst="ellipse">
            <a:avLst/>
          </a:prstGeom>
          <a:solidFill>
            <a:srgbClr val="FF0000"/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>
            <a:hlinkClick r:id="" action="ppaction://noaction" highlightClick="1">
              <a:snd r:embed="rId6" name="ошибка.wav"/>
            </a:hlinkClick>
          </p:cNvPr>
          <p:cNvSpPr/>
          <p:nvPr/>
        </p:nvSpPr>
        <p:spPr>
          <a:xfrm>
            <a:off x="1500166" y="2857496"/>
            <a:ext cx="714380" cy="571504"/>
          </a:xfrm>
          <a:prstGeom prst="ellipse">
            <a:avLst/>
          </a:prstGeom>
          <a:solidFill>
            <a:srgbClr val="FF0000"/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Picture 4" descr="E:\ЛОГОПЕД\звук л\кеп.pn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5715008" y="4000504"/>
            <a:ext cx="2120590" cy="1956245"/>
          </a:xfrm>
          <a:prstGeom prst="rect">
            <a:avLst/>
          </a:prstGeom>
          <a:noFill/>
        </p:spPr>
      </p:pic>
      <p:pic>
        <p:nvPicPr>
          <p:cNvPr id="20" name="Picture 5" descr="D:\PFILES\MSOFFICE\MEDIA\CNTCD1\CLIPART2\J0215794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15074" y="642918"/>
            <a:ext cx="1402979" cy="2071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+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a750396f6aaf.jpg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6147" name="Picture 3" descr="BALLOON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142852"/>
            <a:ext cx="2058993" cy="2924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Овал 10">
            <a:hlinkClick r:id="" action="ppaction://noaction" highlightClick="1">
              <a:snd r:embed="rId4" name="chimes.wav"/>
            </a:hlinkClick>
          </p:cNvPr>
          <p:cNvSpPr/>
          <p:nvPr/>
        </p:nvSpPr>
        <p:spPr>
          <a:xfrm>
            <a:off x="2786050" y="2928934"/>
            <a:ext cx="714380" cy="571504"/>
          </a:xfrm>
          <a:prstGeom prst="ellipse">
            <a:avLst/>
          </a:prstGeom>
          <a:solidFill>
            <a:srgbClr val="0070C0"/>
          </a:solidFill>
          <a:ln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>
            <a:hlinkClick r:id="" action="ppaction://noaction" highlightClick="1">
              <a:snd r:embed="rId4" name="chimes.wav"/>
            </a:hlinkClick>
          </p:cNvPr>
          <p:cNvSpPr/>
          <p:nvPr/>
        </p:nvSpPr>
        <p:spPr>
          <a:xfrm>
            <a:off x="2571736" y="5929330"/>
            <a:ext cx="714380" cy="571504"/>
          </a:xfrm>
          <a:prstGeom prst="ellipse">
            <a:avLst/>
          </a:prstGeom>
          <a:solidFill>
            <a:srgbClr val="0070C0"/>
          </a:solidFill>
          <a:ln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>
            <a:hlinkClick r:id="" action="ppaction://noaction" highlightClick="1">
              <a:snd r:embed="rId4" name="chimes.wav"/>
            </a:hlinkClick>
          </p:cNvPr>
          <p:cNvSpPr/>
          <p:nvPr/>
        </p:nvSpPr>
        <p:spPr>
          <a:xfrm>
            <a:off x="6072198" y="6000768"/>
            <a:ext cx="714380" cy="571504"/>
          </a:xfrm>
          <a:prstGeom prst="ellipse">
            <a:avLst/>
          </a:prstGeom>
          <a:solidFill>
            <a:srgbClr val="FF0000"/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>
            <a:hlinkClick r:id="" action="ppaction://noaction" highlightClick="1">
              <a:snd r:embed="rId4" name="chimes.wav"/>
            </a:hlinkClick>
          </p:cNvPr>
          <p:cNvSpPr/>
          <p:nvPr/>
        </p:nvSpPr>
        <p:spPr>
          <a:xfrm>
            <a:off x="5643570" y="2857496"/>
            <a:ext cx="714380" cy="571504"/>
          </a:xfrm>
          <a:prstGeom prst="ellipse">
            <a:avLst/>
          </a:prstGeom>
          <a:solidFill>
            <a:srgbClr val="FF0000"/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>
            <a:hlinkClick r:id="" action="ppaction://noaction" highlightClick="1">
              <a:snd r:embed="rId5" name="ошибка.wav"/>
            </a:hlinkClick>
          </p:cNvPr>
          <p:cNvSpPr/>
          <p:nvPr/>
        </p:nvSpPr>
        <p:spPr>
          <a:xfrm>
            <a:off x="6929454" y="6000768"/>
            <a:ext cx="714380" cy="571504"/>
          </a:xfrm>
          <a:prstGeom prst="ellipse">
            <a:avLst/>
          </a:prstGeom>
          <a:solidFill>
            <a:srgbClr val="0070C0"/>
          </a:solidFill>
          <a:ln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>
            <a:hlinkClick r:id="" action="ppaction://noaction" highlightClick="1">
              <a:snd r:embed="rId5" name="ошибка.wav"/>
            </a:hlinkClick>
          </p:cNvPr>
          <p:cNvSpPr/>
          <p:nvPr/>
        </p:nvSpPr>
        <p:spPr>
          <a:xfrm>
            <a:off x="6643702" y="2857496"/>
            <a:ext cx="714380" cy="571504"/>
          </a:xfrm>
          <a:prstGeom prst="ellipse">
            <a:avLst/>
          </a:prstGeom>
          <a:solidFill>
            <a:srgbClr val="0070C0"/>
          </a:solidFill>
          <a:ln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>
            <a:hlinkClick r:id="" action="ppaction://noaction" highlightClick="1">
              <a:snd r:embed="rId5" name="ошибка.wav"/>
            </a:hlinkClick>
          </p:cNvPr>
          <p:cNvSpPr/>
          <p:nvPr/>
        </p:nvSpPr>
        <p:spPr>
          <a:xfrm>
            <a:off x="1571604" y="5929330"/>
            <a:ext cx="714380" cy="571504"/>
          </a:xfrm>
          <a:prstGeom prst="ellipse">
            <a:avLst/>
          </a:prstGeom>
          <a:solidFill>
            <a:srgbClr val="FF0000"/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>
            <a:hlinkClick r:id="" action="ppaction://noaction" highlightClick="1">
              <a:snd r:embed="rId5" name="ошибка.wav"/>
            </a:hlinkClick>
          </p:cNvPr>
          <p:cNvSpPr/>
          <p:nvPr/>
        </p:nvSpPr>
        <p:spPr>
          <a:xfrm>
            <a:off x="1785918" y="2928934"/>
            <a:ext cx="714380" cy="571504"/>
          </a:xfrm>
          <a:prstGeom prst="ellipse">
            <a:avLst/>
          </a:prstGeom>
          <a:solidFill>
            <a:srgbClr val="FF0000"/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Picture 6" descr="E:\ЛОГОПЕД\звук л\2ц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0694" y="3786190"/>
            <a:ext cx="2706189" cy="2235200"/>
          </a:xfrm>
          <a:prstGeom prst="rect">
            <a:avLst/>
          </a:prstGeom>
          <a:noFill/>
        </p:spPr>
      </p:pic>
      <p:pic>
        <p:nvPicPr>
          <p:cNvPr id="2050" name="Picture 2" descr="F:\КАРТИНКИ\картинки для логопедической работы часть 1\автобус 3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46215" y="4286256"/>
            <a:ext cx="2187535" cy="1338257"/>
          </a:xfrm>
          <a:prstGeom prst="rect">
            <a:avLst/>
          </a:prstGeom>
          <a:noFill/>
        </p:spPr>
      </p:pic>
      <p:pic>
        <p:nvPicPr>
          <p:cNvPr id="20" name="Picture 6" descr="E:\ЛОГОПЕД\звук л\scan 122.jpg"/>
          <p:cNvPicPr>
            <a:picLocks noChangeAspect="1" noChangeArrowheads="1"/>
          </p:cNvPicPr>
          <p:nvPr/>
        </p:nvPicPr>
        <p:blipFill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0000"/>
          </a:blip>
          <a:srcRect/>
          <a:stretch>
            <a:fillRect/>
          </a:stretch>
        </p:blipFill>
        <p:spPr bwMode="auto">
          <a:xfrm>
            <a:off x="5429256" y="857232"/>
            <a:ext cx="1997174" cy="1571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</TotalTime>
  <Words>46</Words>
  <Application>Microsoft Office PowerPoint</Application>
  <PresentationFormat>Экран (4:3)</PresentationFormat>
  <Paragraphs>12</Paragraphs>
  <Slides>10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+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owner</dc:creator>
  <cp:lastModifiedBy>Иннусичка</cp:lastModifiedBy>
  <cp:revision>30</cp:revision>
  <dcterms:created xsi:type="dcterms:W3CDTF">2011-05-25T06:28:32Z</dcterms:created>
  <dcterms:modified xsi:type="dcterms:W3CDTF">2016-01-19T19:35:32Z</dcterms:modified>
</cp:coreProperties>
</file>