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2" r:id="rId6"/>
    <p:sldId id="263" r:id="rId7"/>
    <p:sldId id="271" r:id="rId8"/>
    <p:sldId id="266" r:id="rId9"/>
    <p:sldId id="270" r:id="rId10"/>
    <p:sldId id="261" r:id="rId11"/>
    <p:sldId id="267" r:id="rId12"/>
    <p:sldId id="269" r:id="rId13"/>
    <p:sldId id="268" r:id="rId14"/>
    <p:sldId id="265" r:id="rId15"/>
    <p:sldId id="272" r:id="rId16"/>
    <p:sldId id="26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C346-EEFF-4493-92B3-0FA235229E3E}" type="datetimeFigureOut">
              <a:rPr lang="ru-RU" smtClean="0"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8AC1-0D21-4CD3-B6DF-D428190A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18039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C346-EEFF-4493-92B3-0FA235229E3E}" type="datetimeFigureOut">
              <a:rPr lang="ru-RU" smtClean="0"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8AC1-0D21-4CD3-B6DF-D428190A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9113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C346-EEFF-4493-92B3-0FA235229E3E}" type="datetimeFigureOut">
              <a:rPr lang="ru-RU" smtClean="0"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8AC1-0D21-4CD3-B6DF-D428190A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2114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C346-EEFF-4493-92B3-0FA235229E3E}" type="datetimeFigureOut">
              <a:rPr lang="ru-RU" smtClean="0"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8AC1-0D21-4CD3-B6DF-D428190A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3245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C346-EEFF-4493-92B3-0FA235229E3E}" type="datetimeFigureOut">
              <a:rPr lang="ru-RU" smtClean="0"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8AC1-0D21-4CD3-B6DF-D428190A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57531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C346-EEFF-4493-92B3-0FA235229E3E}" type="datetimeFigureOut">
              <a:rPr lang="ru-RU" smtClean="0"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8AC1-0D21-4CD3-B6DF-D428190A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78950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C346-EEFF-4493-92B3-0FA235229E3E}" type="datetimeFigureOut">
              <a:rPr lang="ru-RU" smtClean="0"/>
              <a:t>26.12.2015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8AC1-0D21-4CD3-B6DF-D428190A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67369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C346-EEFF-4493-92B3-0FA235229E3E}" type="datetimeFigureOut">
              <a:rPr lang="ru-RU" smtClean="0"/>
              <a:t>26.12.2015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8AC1-0D21-4CD3-B6DF-D428190A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02158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C346-EEFF-4493-92B3-0FA235229E3E}" type="datetimeFigureOut">
              <a:rPr lang="ru-RU" smtClean="0"/>
              <a:t>26.12.2015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8AC1-0D21-4CD3-B6DF-D428190A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0230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C346-EEFF-4493-92B3-0FA235229E3E}" type="datetimeFigureOut">
              <a:rPr lang="ru-RU" smtClean="0"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8AC1-0D21-4CD3-B6DF-D428190A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484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C346-EEFF-4493-92B3-0FA235229E3E}" type="datetimeFigureOut">
              <a:rPr lang="ru-RU" smtClean="0"/>
              <a:t>26.12.2015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E8AC1-0D21-4CD3-B6DF-D428190A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9853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AC346-EEFF-4493-92B3-0FA235229E3E}" type="datetimeFigureOut">
              <a:rPr lang="ru-RU" smtClean="0"/>
              <a:t>26.12.2015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E8AC1-0D21-4CD3-B6DF-D428190A5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00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D%D0%B0%D1%81%D1%82%D1%80%D0%BE%D0%B5%D0%BD%D0%B8%D0%B5" TargetMode="External"/><Relationship Id="rId3" Type="http://schemas.openxmlformats.org/officeDocument/2006/relationships/hyperlink" Target="https://ru.wikipedia.org/wiki/%D0%AD%D0%BC%D0%BE%D1%86%D0%B8%D1%8F#cite_note-1" TargetMode="External"/><Relationship Id="rId7" Type="http://schemas.openxmlformats.org/officeDocument/2006/relationships/hyperlink" Target="https://ru.wikipedia.org/wiki/%D0%A7%D1%83%D0%B2%D1%81%D1%82%D0%B2%D0%BE" TargetMode="External"/><Relationship Id="rId2" Type="http://schemas.openxmlformats.org/officeDocument/2006/relationships/hyperlink" Target="https://ru.wikipedia.org/wiki/%D0%9F%D1%81%D0%B8%D1%85%D0%B8%D1%87%D0%B5%D1%81%D0%BA%D0%B8%D0%B9_%D0%BF%D1%80%D0%BE%D1%86%D0%B5%D1%81%D1%81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.wikipedia.org/wiki/%D0%90%D1%84%D1%84%D0%B5%D0%BA%D1%82_(%D0%BF%D1%81%D0%B8%D1%85%D0%BE%D0%BB%D0%BE%D0%B3%D0%B8%D1%8F)" TargetMode="External"/><Relationship Id="rId5" Type="http://schemas.openxmlformats.org/officeDocument/2006/relationships/hyperlink" Target="https://ru.wikipedia.org/wiki/%D0%AD%D0%BC%D0%BE%D1%86%D0%B8%D0%BE%D0%BD%D0%B0%D0%BB%D1%8C%D0%BD%D1%8B%D0%B9_%D0%BF%D1%80%D0%BE%D1%86%D0%B5%D1%81%D1%81" TargetMode="External"/><Relationship Id="rId10" Type="http://schemas.openxmlformats.org/officeDocument/2006/relationships/image" Target="../media/image1.jpeg"/><Relationship Id="rId4" Type="http://schemas.openxmlformats.org/officeDocument/2006/relationships/hyperlink" Target="https://ru.wikipedia.org/wiki/%D0%A1%D1%83%D0%B1%D1%8A%D0%B5%D0%BA%D1%82%D0%B8%D0%B2%D0%BD%D0%BE%D1%81%D1%82%D1%8C" TargetMode="External"/><Relationship Id="rId9" Type="http://schemas.openxmlformats.org/officeDocument/2006/relationships/hyperlink" Target="https://ru.wikipedia.org/wiki/%D0%AD%D0%BC%D0%BE%D1%86%D0%B8%D1%8F#cite_note-Leon1-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36912"/>
            <a:ext cx="6400800" cy="300188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ПРЕЗЕНТАЦИЯ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«Эмоции»</a:t>
            </a:r>
            <a:endParaRPr lang="ru-RU" sz="4000" dirty="0" smtClean="0">
              <a:solidFill>
                <a:srgbClr val="FF0000"/>
              </a:solidFill>
            </a:endParaRP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Н.Е. Леонтьева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 учитель-дефектолог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728191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Государственное бюджетное дошкольное образовательное учреждение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детский сад   № 82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компенсирующего вида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Невского района Санкт-Петербурга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618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Радость</a:t>
            </a:r>
            <a:endParaRPr lang="ru-RU" dirty="0"/>
          </a:p>
        </p:txBody>
      </p:sp>
      <p:pic>
        <p:nvPicPr>
          <p:cNvPr id="5122" name="Picture 2" descr="http://liubavyshka.ru/_ph/4/1/357458179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094" y="3501008"/>
            <a:ext cx="2805286" cy="280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rtleo.com/pic/201202/1920x1200/artleo.com-173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92818"/>
            <a:ext cx="5184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354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goodvsevil.ru/images/stories/food/rad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5288037" cy="454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ttp://fs.nashaucheba.ru/tw_files2/urls_3/1187/d-1186134/1186134_html_m16607e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210" y="548680"/>
            <a:ext cx="2837631" cy="24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54760" cy="1143000"/>
          </a:xfrm>
        </p:spPr>
        <p:txBody>
          <a:bodyPr/>
          <a:lstStyle/>
          <a:p>
            <a:r>
              <a:rPr lang="ru-RU" dirty="0" smtClean="0"/>
              <a:t>Счастье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278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lie-emotions.com.ua/_ph/3/2/4059315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933056" cy="393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go1.imgsmail.ru/imgpreview?key=201dabb6aa6cb52c&amp;mb=imgdb_preview_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555121" cy="254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143000"/>
          </a:xfrm>
        </p:spPr>
        <p:txBody>
          <a:bodyPr/>
          <a:lstStyle/>
          <a:p>
            <a:r>
              <a:rPr lang="ru-RU" dirty="0" smtClean="0"/>
              <a:t>Удивление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778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2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fotodeti.ru/images/foto_b/1386_02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7" b="5215"/>
          <a:stretch/>
        </p:blipFill>
        <p:spPr bwMode="auto">
          <a:xfrm>
            <a:off x="251520" y="764704"/>
            <a:ext cx="4524747" cy="559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inter-uspeh.ru/wp-content/uploads/2013/03/10i0458j8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16" y="1556792"/>
            <a:ext cx="3814024" cy="31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6267" y="274638"/>
            <a:ext cx="3910533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Мечтательность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8831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http://otvet.imgsmail.ru/download/8eca6e9c429f12bf3fc4543a5182d2a4_i-7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7" r="12890"/>
          <a:stretch/>
        </p:blipFill>
        <p:spPr bwMode="auto">
          <a:xfrm>
            <a:off x="300292" y="2951018"/>
            <a:ext cx="4978290" cy="346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womensdream.ru/sites/default/files/field/image/emoc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36" y="188640"/>
            <a:ext cx="557212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6771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75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at18.privet.ru/lr/0a27cc3a7cd2f1d13dcc30e8d500b2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4273038" cy="320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svopi.ru/uploads/posts/2015-04/143012632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81864"/>
            <a:ext cx="4446141" cy="289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novomu-da.ru/wp-content/uploads/2015/05/slov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1" t="7977" r="16336" b="12485"/>
          <a:stretch/>
        </p:blipFill>
        <p:spPr bwMode="auto">
          <a:xfrm>
            <a:off x="457943" y="3626621"/>
            <a:ext cx="3922777" cy="2995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vzroslye-i-deti.ru/wp-content/uploads/2015/02/emoci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26" y="3986175"/>
            <a:ext cx="3771871" cy="251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48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0.liveinternet.ru/images/attach/c/5/87/351/87351378_IMG_06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12018"/>
            <a:ext cx="6816427" cy="597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11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err="1" smtClean="0"/>
              <a:t>Эмо́ция</a:t>
            </a:r>
            <a:r>
              <a:rPr lang="ru-RU" sz="1800" dirty="0"/>
              <a:t> </a:t>
            </a:r>
            <a:r>
              <a:rPr lang="ru-RU" sz="1800" dirty="0">
                <a:hlinkClick r:id="rId2" tooltip="Психический процесс"/>
              </a:rPr>
              <a:t>психический процесс</a:t>
            </a:r>
            <a:r>
              <a:rPr lang="ru-RU" sz="1800" baseline="30000" dirty="0">
                <a:hlinkClick r:id="rId3"/>
              </a:rPr>
              <a:t>[1]</a:t>
            </a:r>
            <a:r>
              <a:rPr lang="ru-RU" sz="1800" dirty="0"/>
              <a:t> средней продолжительности, отражающий </a:t>
            </a:r>
            <a:r>
              <a:rPr lang="ru-RU" sz="1800" dirty="0">
                <a:hlinkClick r:id="rId4" tooltip="Субъективность"/>
              </a:rPr>
              <a:t>субъективное</a:t>
            </a:r>
            <a:r>
              <a:rPr lang="ru-RU" sz="1800" dirty="0"/>
              <a:t> оценочное отношение к существующим или возможным ситуациям. Эмоции отличают от других видов </a:t>
            </a:r>
            <a:r>
              <a:rPr lang="ru-RU" sz="1800" dirty="0">
                <a:hlinkClick r:id="rId5" tooltip="Эмоциональный процесс"/>
              </a:rPr>
              <a:t>эмоциональных процессов</a:t>
            </a:r>
            <a:r>
              <a:rPr lang="ru-RU" sz="1800" dirty="0"/>
              <a:t>: </a:t>
            </a:r>
            <a:r>
              <a:rPr lang="ru-RU" sz="1800" dirty="0">
                <a:hlinkClick r:id="rId6" tooltip="Аффект (психология)"/>
              </a:rPr>
              <a:t>аффектов</a:t>
            </a:r>
            <a:r>
              <a:rPr lang="ru-RU" sz="1800" dirty="0"/>
              <a:t>, </a:t>
            </a:r>
            <a:r>
              <a:rPr lang="ru-RU" sz="1800" dirty="0">
                <a:hlinkClick r:id="rId7" tooltip="Чувство"/>
              </a:rPr>
              <a:t>чувств</a:t>
            </a:r>
            <a:r>
              <a:rPr lang="ru-RU" sz="1800" dirty="0"/>
              <a:t> и </a:t>
            </a:r>
            <a:r>
              <a:rPr lang="ru-RU" sz="1800" dirty="0">
                <a:hlinkClick r:id="rId8" tooltip="Настроение"/>
              </a:rPr>
              <a:t>настроений</a:t>
            </a:r>
            <a:r>
              <a:rPr lang="ru-RU" sz="1800" baseline="30000" dirty="0">
                <a:hlinkClick r:id="rId9"/>
              </a:rPr>
              <a:t>[2]</a:t>
            </a:r>
            <a:r>
              <a:rPr lang="ru-RU" sz="1800" dirty="0"/>
              <a:t>. </a:t>
            </a:r>
          </a:p>
        </p:txBody>
      </p:sp>
      <p:pic>
        <p:nvPicPr>
          <p:cNvPr id="1026" name="Picture 2" descr="http://boombob.ru/img/picture/Oct/15/c680a3bf3b2f414d7d777a8c76cd14e8/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19944"/>
            <a:ext cx="6803351" cy="506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9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062013.imgbb.ru/user/48/489142/4ece075ea1412fe8bfa65d6b07f1af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9920" cy="61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54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-a.d-cd.net/21178ecs-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60" y="404664"/>
            <a:ext cx="3093368" cy="30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g0.liveinternet.ru/images/attach/c/10/109/385/109385828_1323889082_pictureview7pid2cec3et9a264a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962128" cy="496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143000"/>
          </a:xfrm>
        </p:spPr>
        <p:txBody>
          <a:bodyPr/>
          <a:lstStyle/>
          <a:p>
            <a:r>
              <a:rPr lang="ru-RU" dirty="0" smtClean="0"/>
              <a:t>Обида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3342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6.rimg.info/3f612fb401433a75f21b57bfecf29dc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176" y="235431"/>
            <a:ext cx="3006824" cy="29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happymama.ru/sites/default/files/styles/large/public/detskoe_gore.jpg?itok=y4_DDOt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420888"/>
            <a:ext cx="6277923" cy="417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r>
              <a:rPr lang="ru-RU" dirty="0" smtClean="0"/>
              <a:t>Обида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676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ech-deti.ru/upload/iblock/0ff/0ff8cb1c2fd5d9eb50770dc7247b4ce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6800" r="9483" b="7963"/>
          <a:stretch/>
        </p:blipFill>
        <p:spPr bwMode="auto">
          <a:xfrm>
            <a:off x="179512" y="2908920"/>
            <a:ext cx="5864952" cy="375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://www.nn.ru/users/foto/155345-2009-09-16-1237626984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3491880" cy="291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/>
          <a:lstStyle/>
          <a:p>
            <a:r>
              <a:rPr lang="ru-RU" dirty="0" smtClean="0"/>
              <a:t>Злость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656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manalfa.com/wp-content/uploads/2013/11/yarost-emocii-chelov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285068" cy="4300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uspeh-success.ru/wp-content/uploads/2012/03/ang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2696"/>
            <a:ext cx="3495909" cy="261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67420" cy="1143000"/>
          </a:xfrm>
        </p:spPr>
        <p:txBody>
          <a:bodyPr/>
          <a:lstStyle/>
          <a:p>
            <a:r>
              <a:rPr lang="ru-RU" dirty="0" smtClean="0"/>
              <a:t>Гнев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002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25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istergid.ru/image/upload/2011-08-07/330026694634_63916821_risss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49378"/>
            <a:ext cx="3733059" cy="501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otvet.imgsmail.ru/download/804c14f84ee32194523e5031c8fb48db_i-784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338736" cy="333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60648"/>
            <a:ext cx="3322712" cy="1143000"/>
          </a:xfrm>
        </p:spPr>
        <p:txBody>
          <a:bodyPr/>
          <a:lstStyle/>
          <a:p>
            <a:r>
              <a:rPr lang="ru-RU" dirty="0" smtClean="0"/>
              <a:t>Грусть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0785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s532101.vk.me/u33175131/video/l_f1443d2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4" t="12191" r="16820"/>
          <a:stretch/>
        </p:blipFill>
        <p:spPr bwMode="auto">
          <a:xfrm>
            <a:off x="539552" y="662165"/>
            <a:ext cx="3949321" cy="390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i.ucrazy.ru/files/i/2009.2.4/1233748958_113768648726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12666"/>
            <a:ext cx="3456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/>
          <a:lstStyle/>
          <a:p>
            <a:r>
              <a:rPr lang="ru-RU" dirty="0" smtClean="0"/>
              <a:t>Страх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576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25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Государственное бюджетное дошкольное образовательное учреждение  детский сад   № 82  компенсирующего вида  Невского района Санкт-Петербурга</vt:lpstr>
      <vt:lpstr>Эмо́ция психический процесс[1] средней продолжительности, отражающий субъективное оценочное отношение к существующим или возможным ситуациям. Эмоции отличают от других видов эмоциональных процессов: аффектов, чувств и настроений[2]. </vt:lpstr>
      <vt:lpstr>Презентация PowerPoint</vt:lpstr>
      <vt:lpstr>Обида</vt:lpstr>
      <vt:lpstr>Обида</vt:lpstr>
      <vt:lpstr>Злость</vt:lpstr>
      <vt:lpstr>Гнев</vt:lpstr>
      <vt:lpstr>Грусть</vt:lpstr>
      <vt:lpstr>Страх</vt:lpstr>
      <vt:lpstr>Радость</vt:lpstr>
      <vt:lpstr>Счастье</vt:lpstr>
      <vt:lpstr>Удивление</vt:lpstr>
      <vt:lpstr>Мечтательность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учреждение  детский сад   № 82  компенсирующего вида  Невского района Санкт-Петербурга</dc:title>
  <dc:creator>Вова</dc:creator>
  <cp:lastModifiedBy>Вова</cp:lastModifiedBy>
  <cp:revision>5</cp:revision>
  <dcterms:created xsi:type="dcterms:W3CDTF">2015-12-26T05:58:07Z</dcterms:created>
  <dcterms:modified xsi:type="dcterms:W3CDTF">2015-12-26T07:08:07Z</dcterms:modified>
</cp:coreProperties>
</file>