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9900"/>
    <a:srgbClr val="0066CC"/>
    <a:srgbClr val="9999FF"/>
    <a:srgbClr val="CC99FF"/>
    <a:srgbClr val="FF0000"/>
    <a:srgbClr val="33CC33"/>
    <a:srgbClr val="66FF33"/>
    <a:srgbClr val="99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29" autoAdjust="0"/>
  </p:normalViewPr>
  <p:slideViewPr>
    <p:cSldViewPr>
      <p:cViewPr varScale="1">
        <p:scale>
          <a:sx n="55" d="100"/>
          <a:sy n="55" d="100"/>
        </p:scale>
        <p:origin x="-78" y="-9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737235-D4E8-4F66-B553-45A79D502CF3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E72E98-5CFB-40CC-AFAE-4A74C7B5DF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162" y="764704"/>
            <a:ext cx="8062912" cy="1470025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Проект Моя семья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852936"/>
            <a:ext cx="8062912" cy="114994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Book Antiqua" pitchFamily="18" charset="0"/>
              </a:rPr>
              <a:t>Выполнил: Комиссаров Роман. Ученик 1-го класса основной школы </a:t>
            </a:r>
            <a:r>
              <a:rPr lang="ru-RU" sz="4000" b="1" dirty="0" err="1" smtClean="0">
                <a:solidFill>
                  <a:schemeClr val="accent4">
                    <a:lumMod val="50000"/>
                  </a:schemeClr>
                </a:solidFill>
                <a:latin typeface="Book Antiqua" pitchFamily="18" charset="0"/>
              </a:rPr>
              <a:t>с.Курское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Book Antiqua" pitchFamily="18" charset="0"/>
              </a:rPr>
              <a:t> </a:t>
            </a:r>
          </a:p>
        </p:txBody>
      </p:sp>
      <p:pic>
        <p:nvPicPr>
          <p:cNvPr id="7170" name="Picture 2" descr="D:\фотки\PHOT004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933056"/>
            <a:ext cx="2376264" cy="273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9164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Камера\101NIKON\DSCN043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717031"/>
            <a:ext cx="2880320" cy="3050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D:\фотки\на уссуре\IMG_0963 (2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51307"/>
            <a:ext cx="4104456" cy="300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D:\фотки\на уссуре\Фото100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3004" y="3751307"/>
            <a:ext cx="2160240" cy="301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D:\фотки\на уссуре\IMG_0958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86153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D:\фотки\на уссуре\IMG_0908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5134"/>
            <a:ext cx="2936291" cy="2851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D:\фотки\на уссуре\IMG_0844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3050" y="116632"/>
            <a:ext cx="2971118" cy="297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92688" y="3255366"/>
            <a:ext cx="5159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Семья – это МЫ. Семья – это Я!!!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957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i="1" dirty="0" smtClean="0">
                <a:solidFill>
                  <a:schemeClr val="tx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Здравствуйте, меня зовут Рома! Я хочу немного рассказать о своей семье. Ведь семья-это самое главное, что есть в жизни каждого человека. Именно в семье мы учимся любить, понимать друг друга, заботиться о близких, прощать обиды, уважать старших. Родные всегда окажут поддержку в трудную минуту, помогут словом и делом. Любящие тебя люди  обязательно порадуются твоим успехам и достижениям и разделят с тобой горечь неудач, а ведь это так необходимо знать, что ты не один…</a:t>
            </a:r>
            <a:endParaRPr lang="ru-RU" sz="1600" i="1" dirty="0">
              <a:solidFill>
                <a:schemeClr val="tx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1-е сентября\DSCN068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4248472" cy="3395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Камера\101NIKON\DSCN049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597" y="2852936"/>
            <a:ext cx="3384375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68399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Book Antiqua" pitchFamily="18" charset="0"/>
              </a:rPr>
              <a:t>Теперь поподробнее о моей семье.</a:t>
            </a:r>
            <a:endParaRPr lang="ru-RU" sz="2800" dirty="0">
              <a:latin typeface="Book Antiqu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Моя семья небольшая-нас четыре человека. Я, мама, папа и моя старшая сестра Кристина. Еще у меня есть бабушка. Ее зовут Валя.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57534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Камера\100NIKON\DSCN025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84784"/>
            <a:ext cx="532859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548680"/>
            <a:ext cx="62692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Моего папу зовут Андрей. Он у нас мастер на все руки. </a:t>
            </a:r>
            <a:endParaRPr lang="ru-RU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Если в доме что-то ломается, то он обязательно починит, а</a:t>
            </a:r>
          </a:p>
          <a:p>
            <a:r>
              <a:rPr lang="ru-RU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 люблю ему помогать.</a:t>
            </a:r>
            <a:endParaRPr lang="ru-RU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9772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Камера\101NIKON\DSCN044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48880"/>
            <a:ext cx="3816424" cy="43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Камера\101NIKON\DSCN044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28256"/>
            <a:ext cx="3672408" cy="2724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5521" y="777378"/>
            <a:ext cx="7659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Arial Black" pitchFamily="34" charset="0"/>
              </a:rPr>
              <a:t>Я-папин помощник и бабушкина гордость.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175399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1-е сентября\1-е сентября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128792" cy="5150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5950" y="548679"/>
            <a:ext cx="6901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про маму я не забываю. Я очень люблю помогать ей на кухне.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с ней готовим разные вкусные блюда.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5542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фотки\на уссуре\20140620_13225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56792"/>
            <a:ext cx="410445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332656"/>
            <a:ext cx="317266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Это моя мама. Ее зовут Таня.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Когда она с Кристиной была 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В Уссурийске, то увидела этот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Самовар и не смогла мимо </a:t>
            </a:r>
          </a:p>
          <a:p>
            <a:r>
              <a:rPr lang="ru-RU" sz="20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н</a:t>
            </a:r>
            <a:r>
              <a:rPr lang="ru-RU" sz="2000" dirty="0" smtClean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его пройти….</a:t>
            </a:r>
            <a:endParaRPr lang="ru-RU" sz="2000" dirty="0">
              <a:solidFill>
                <a:srgbClr val="FF000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8481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фотки\на уссуре\DSCN035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4118" y="548680"/>
            <a:ext cx="4372338" cy="505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772816"/>
            <a:ext cx="44502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Еще я люблю помогать копоть</a:t>
            </a:r>
          </a:p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Картошку. Это я </a:t>
            </a:r>
            <a:r>
              <a:rPr lang="ru-RU" dirty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н</a:t>
            </a:r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ашел в этом году.</a:t>
            </a:r>
          </a:p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Она очень похожа на сердечко.</a:t>
            </a:r>
          </a:p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А чтобы у меня был стимул, мы</a:t>
            </a:r>
          </a:p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С Кристиной играем в такую игру:</a:t>
            </a:r>
          </a:p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Кто первый наполнит ведро.</a:t>
            </a:r>
          </a:p>
          <a:p>
            <a:r>
              <a:rPr lang="ru-RU" dirty="0" smtClean="0">
                <a:solidFill>
                  <a:srgbClr val="0066CC"/>
                </a:solidFill>
                <a:latin typeface="Batang" pitchFamily="18" charset="-127"/>
                <a:ea typeface="Batang" pitchFamily="18" charset="-127"/>
                <a:cs typeface="BrowalliaUPC" pitchFamily="34" charset="-34"/>
              </a:rPr>
              <a:t>Я очень радуюсь своим победам!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700414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D:\Камера\101NIKON\DSCN046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764704"/>
            <a:ext cx="576064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75656" y="5445223"/>
            <a:ext cx="62880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6600"/>
                </a:solidFill>
                <a:latin typeface="Constantia" pitchFamily="18" charset="0"/>
              </a:rPr>
              <a:t>Моя старшая сестра Кристина и бабушка. </a:t>
            </a:r>
          </a:p>
          <a:p>
            <a:r>
              <a:rPr lang="ru-RU" sz="2400" dirty="0" smtClean="0">
                <a:solidFill>
                  <a:srgbClr val="FF6600"/>
                </a:solidFill>
                <a:latin typeface="Constantia" pitchFamily="18" charset="0"/>
              </a:rPr>
              <a:t>Кристина помогала делать мне этот проект.</a:t>
            </a:r>
            <a:endParaRPr lang="ru-RU" sz="2400" dirty="0">
              <a:solidFill>
                <a:srgbClr val="FF660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3060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158</TotalTime>
  <Words>291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Проект Моя семья</vt:lpstr>
      <vt:lpstr>Здравствуйте, меня зовут Рома! Я хочу немного рассказать о своей семье. Ведь семья-это самое главное, что есть в жизни каждого человека. Именно в семье мы учимся любить, понимать друг друга, заботиться о близких, прощать обиды, уважать старших. Родные всегда окажут поддержку в трудную минуту, помогут словом и делом. Любящие тебя люди  обязательно порадуются твоим успехам и достижениям и разделят с тобой горечь неудач, а ведь это так необходимо знать, что ты не один…</vt:lpstr>
      <vt:lpstr>Теперь поподробнее о моей семье.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Моя семья</dc:title>
  <dc:creator>Татьяна</dc:creator>
  <cp:lastModifiedBy>Юлия</cp:lastModifiedBy>
  <cp:revision>15</cp:revision>
  <dcterms:created xsi:type="dcterms:W3CDTF">2015-11-27T11:09:18Z</dcterms:created>
  <dcterms:modified xsi:type="dcterms:W3CDTF">2016-02-11T11:01:13Z</dcterms:modified>
</cp:coreProperties>
</file>