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Ноты : Песня для младшей группы детского сада - Новогодний хоровод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52"/>
            <a:ext cx="657229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оты : Песня для младшей группы детского сада - Песня Дед Мороз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14290"/>
            <a:ext cx="635798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оты : Танец для младшей группы детского сада - Танец зайчиков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6500858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оты : Танец для младшей группы детского сада - Танец лисичек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5728"/>
            <a:ext cx="71438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оты : Танец для младшей группы детского сада - Танец зайчиков и лисичек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60998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оты : Песня для младшей группы детского сада - Когда настаёт зима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68142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</dc:creator>
  <cp:lastModifiedBy>00</cp:lastModifiedBy>
  <cp:revision>1</cp:revision>
  <dcterms:created xsi:type="dcterms:W3CDTF">2016-02-11T08:31:19Z</dcterms:created>
  <dcterms:modified xsi:type="dcterms:W3CDTF">2016-02-11T08:35:44Z</dcterms:modified>
</cp:coreProperties>
</file>