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6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75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26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83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2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06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4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10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5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34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50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25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533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2016-02-11T10:29:43Z</dcterms:created>
  <dcterms:modified xsi:type="dcterms:W3CDTF">2016-02-11T11:13:29Z</dcterms:modified>
</cp:coreProperties>
</file>