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4" r:id="rId2"/>
    <p:sldId id="287" r:id="rId3"/>
    <p:sldId id="258" r:id="rId4"/>
    <p:sldId id="256" r:id="rId5"/>
    <p:sldId id="262" r:id="rId6"/>
    <p:sldId id="268" r:id="rId7"/>
    <p:sldId id="257" r:id="rId8"/>
    <p:sldId id="267" r:id="rId9"/>
    <p:sldId id="286" r:id="rId10"/>
    <p:sldId id="27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audioskazki.net/page/3?s=%D0%B0%D0%BB%D0%B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331640" y="2852936"/>
            <a:ext cx="7128792" cy="3395464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"Приемы работы с текстом на основе технологии развития критического мышления"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4725144"/>
            <a:ext cx="50405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- класс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начальных классов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МБОУ «Белоярская СШ »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 Белый Яр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Владимировой Елены Борисовны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404664"/>
            <a:ext cx="3315082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51720" y="1238319"/>
            <a:ext cx="6048672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Благодарю за сотрудничество!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b="1" dirty="0" smtClean="0"/>
              <a:t>ДВА                                               </a:t>
            </a:r>
            <a:endParaRPr lang="ru-RU" sz="2800" b="1" dirty="0"/>
          </a:p>
          <a:p>
            <a:r>
              <a:rPr lang="ru-RU" sz="2800" b="1" dirty="0"/>
              <a:t>ДВОЙКА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88767" y="476672"/>
            <a:ext cx="3215681" cy="3210742"/>
          </a:xfrm>
          <a:prstGeom prst="rect">
            <a:avLst/>
          </a:prstGeom>
          <a:noFill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3283463"/>
            <a:ext cx="3851920" cy="25679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3384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642918"/>
            <a:ext cx="8098654" cy="4800600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«Двойка»              Е. Пермяк 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                                 -О чем пойдет             </a:t>
            </a:r>
          </a:p>
          <a:p>
            <a:pPr>
              <a:buNone/>
            </a:pPr>
            <a:r>
              <a:rPr lang="ru-RU" sz="4000" b="1" dirty="0" smtClean="0"/>
              <a:t>                                    речь в </a:t>
            </a:r>
          </a:p>
          <a:p>
            <a:pPr>
              <a:buNone/>
            </a:pPr>
            <a:r>
              <a:rPr lang="ru-RU" sz="4000" b="1" dirty="0" smtClean="0"/>
              <a:t>                                   произведении?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review-image" descr="http://audioskazki.net/wp-content/gallery/permyak/kalitka/p0017.jp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852936"/>
            <a:ext cx="216024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Дом\Desktop\ObyQHRMaqA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1954733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27584" y="332656"/>
            <a:ext cx="8316416" cy="54998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    </a:t>
            </a:r>
            <a:r>
              <a:rPr lang="ru-RU" sz="2800" b="1" dirty="0" smtClean="0"/>
              <a:t>На школьном дворе жила кудлатая собачонка. Её звали Двойка. За что ей дали такую кличку, никто не знал.</a:t>
            </a:r>
            <a:br>
              <a:rPr lang="ru-RU" sz="2800" b="1" dirty="0" smtClean="0"/>
            </a:br>
            <a:r>
              <a:rPr lang="ru-RU" sz="2800" b="1" dirty="0" smtClean="0"/>
              <a:t>Но малыши всё равно обижали её.</a:t>
            </a:r>
            <a:br>
              <a:rPr lang="ru-RU" sz="2800" b="1" dirty="0" smtClean="0"/>
            </a:br>
            <a:r>
              <a:rPr lang="ru-RU" sz="2800" b="1" dirty="0" smtClean="0"/>
              <a:t>— Ax ты, негодная Двойка!.. Вот тебе!.. Вот тебе!..</a:t>
            </a:r>
            <a:br>
              <a:rPr lang="ru-RU" sz="2800" b="1" dirty="0" smtClean="0"/>
            </a:br>
            <a:r>
              <a:rPr lang="ru-RU" sz="2800" b="1" dirty="0" smtClean="0"/>
              <a:t>В Двойку бросали камни, загоняли её в кусты. Она жалобно скулила.</a:t>
            </a:r>
            <a:br>
              <a:rPr lang="ru-RU" sz="2800" b="1" dirty="0" smtClean="0"/>
            </a:br>
            <a:r>
              <a:rPr lang="ru-RU" sz="2800" b="1" dirty="0" smtClean="0"/>
              <a:t>Однажды учительница Мария Ивановна увидела это и сказала:</a:t>
            </a:r>
            <a:br>
              <a:rPr lang="ru-RU" sz="2800" b="1" dirty="0" smtClean="0"/>
            </a:br>
            <a:r>
              <a:rPr lang="ru-RU" sz="2800" b="1" dirty="0" smtClean="0"/>
              <a:t>— Разве можно плохо относиться к собаке только за то, что у неё плохое имя? Мало ли кому на свете даны плохие имена. Ведь не по ним судят.</a:t>
            </a:r>
            <a:br>
              <a:rPr lang="ru-RU" sz="2800" b="1" dirty="0" smtClean="0"/>
            </a:br>
            <a:r>
              <a:rPr lang="ru-RU" sz="2800" b="1" dirty="0" smtClean="0"/>
              <a:t>Малыши смолкли. Задумались над этими словами. А потом ….</a:t>
            </a:r>
            <a:endParaRPr lang="ru-RU" sz="2000" b="1" dirty="0" smtClean="0"/>
          </a:p>
          <a:p>
            <a:pPr>
              <a:buNone/>
            </a:pPr>
            <a:r>
              <a:rPr lang="ru-RU" sz="2000" dirty="0" smtClean="0"/>
              <a:t>      </a:t>
            </a:r>
            <a:r>
              <a:rPr lang="ru-RU" sz="2400" b="1" dirty="0" smtClean="0">
                <a:solidFill>
                  <a:srgbClr val="7030A0"/>
                </a:solidFill>
              </a:rPr>
              <a:t>Продолжите рассказ</a:t>
            </a:r>
          </a:p>
          <a:p>
            <a:pPr>
              <a:buNone/>
            </a:pPr>
            <a:r>
              <a:rPr lang="ru-RU" sz="2000" dirty="0" smtClean="0"/>
              <a:t>    </a:t>
            </a:r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836712"/>
            <a:ext cx="69127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/>
              <a:t>приласкали Двойку и угостили её, кто чем мог. Вскоре оказалось, что Двойка очень хорошая и понятливая собачонка. Её даже хотели назвать Пятёркой, но одна девочка сказала: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400" b="1" dirty="0" smtClean="0"/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Как может звучать последняя фраза      рассказа?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3789040"/>
            <a:ext cx="6624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3200" b="1" dirty="0" smtClean="0">
                <a:solidFill>
                  <a:srgbClr val="FF0000"/>
                </a:solidFill>
              </a:rPr>
              <a:t>— Ребята, разве дело в имени?.. 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3212976"/>
            <a:ext cx="7715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Кудлатый</a:t>
            </a:r>
            <a:r>
              <a:rPr lang="ru-RU" sz="4000" dirty="0" smtClean="0"/>
              <a:t> </a:t>
            </a:r>
          </a:p>
          <a:p>
            <a:pPr algn="ctr"/>
            <a:r>
              <a:rPr lang="ru-RU" sz="4000" dirty="0" smtClean="0"/>
              <a:t>- имеющий длинные всклокоченные волосы или шерсть; лохматый. </a:t>
            </a:r>
            <a:endParaRPr lang="ru-RU" sz="4000" dirty="0"/>
          </a:p>
        </p:txBody>
      </p:sp>
      <p:pic>
        <p:nvPicPr>
          <p:cNvPr id="5" name="Picture 2" descr="C:\Users\Дом\Desktop\ObyQHRMaq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6672"/>
            <a:ext cx="3403352" cy="250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35608" y="1772816"/>
            <a:ext cx="6880808" cy="4475584"/>
          </a:xfrm>
        </p:spPr>
        <p:txBody>
          <a:bodyPr>
            <a:normAutofit/>
          </a:bodyPr>
          <a:lstStyle/>
          <a:p>
            <a:pPr algn="just" eaLnBrk="0" hangingPunct="0">
              <a:buNone/>
            </a:pP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>Совпали ли  наши  предположения </a:t>
            </a:r>
            <a:r>
              <a:rPr lang="ru-RU" b="1" dirty="0"/>
              <a:t>перед чтением рассказа</a:t>
            </a:r>
            <a:r>
              <a:rPr lang="ru-RU" b="1" dirty="0" smtClean="0">
                <a:solidFill>
                  <a:srgbClr val="000000"/>
                </a:solidFill>
                <a:cs typeface="Times New Roman" pitchFamily="18" charset="0"/>
              </a:rPr>
              <a:t>?</a:t>
            </a:r>
          </a:p>
          <a:p>
            <a:pPr algn="just" eaLnBrk="0" hangingPunct="0">
              <a:buFontTx/>
              <a:buChar char="-"/>
            </a:pPr>
            <a:r>
              <a:rPr lang="ru-RU" b="1" dirty="0" smtClean="0"/>
              <a:t>Что </a:t>
            </a:r>
            <a:r>
              <a:rPr lang="ru-RU" b="1" dirty="0"/>
              <a:t>больше всего вас возмутило?  </a:t>
            </a:r>
            <a:endParaRPr lang="ru-RU" b="1" dirty="0" smtClean="0"/>
          </a:p>
          <a:p>
            <a:pPr algn="just" eaLnBrk="0" hangingPunct="0">
              <a:buFontTx/>
              <a:buChar char="-"/>
            </a:pPr>
            <a:r>
              <a:rPr lang="ru-RU" b="1" dirty="0" smtClean="0"/>
              <a:t>Что </a:t>
            </a:r>
            <a:r>
              <a:rPr lang="ru-RU" b="1" dirty="0"/>
              <a:t>вас больше всего порадовало? </a:t>
            </a:r>
          </a:p>
          <a:p>
            <a:pPr algn="just" eaLnBrk="0" hangingPunct="0">
              <a:buNone/>
            </a:pPr>
            <a:r>
              <a:rPr lang="ru-RU" b="1" dirty="0" smtClean="0"/>
              <a:t>- Прочитайте предложение, в котором заключена главная мысль?</a:t>
            </a:r>
          </a:p>
          <a:p>
            <a:pPr algn="just" eaLnBrk="0" hangingPunct="0">
              <a:buNone/>
            </a:pPr>
            <a:r>
              <a:rPr lang="ru-RU" b="1" dirty="0" smtClean="0"/>
              <a:t>- Что узнали прочитав ,текст?</a:t>
            </a:r>
          </a:p>
          <a:p>
            <a:pPr algn="just" eaLnBrk="0" hangingPunc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60350"/>
            <a:ext cx="7561263" cy="59880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4600" b="1" dirty="0" smtClean="0"/>
              <a:t>Какая пословица может стать заголовком для рассказа?</a:t>
            </a:r>
          </a:p>
          <a:p>
            <a:r>
              <a:rPr lang="ru-RU" sz="3800" b="1" dirty="0" smtClean="0"/>
              <a:t> </a:t>
            </a:r>
            <a:r>
              <a:rPr lang="ru-RU" sz="3800" dirty="0" smtClean="0"/>
              <a:t>Красив тот, кто красиво поступает. </a:t>
            </a:r>
          </a:p>
          <a:p>
            <a:r>
              <a:rPr lang="ru-RU" sz="3800" dirty="0" smtClean="0"/>
              <a:t>Не имя красит человека, а человек имя.</a:t>
            </a:r>
          </a:p>
          <a:p>
            <a:r>
              <a:rPr lang="ru-RU" sz="3800" dirty="0" smtClean="0"/>
              <a:t>Не место красит человека, а человек место.</a:t>
            </a:r>
          </a:p>
          <a:p>
            <a:r>
              <a:rPr lang="ru-RU" sz="3800" dirty="0" smtClean="0"/>
              <a:t>Не одежда красит человека, а добрые дела.</a:t>
            </a:r>
          </a:p>
          <a:p>
            <a:r>
              <a:rPr lang="ru-RU" sz="3800" dirty="0" smtClean="0"/>
              <a:t>Не суди об арбузе по корке, а о человеке — по платью.</a:t>
            </a:r>
          </a:p>
          <a:p>
            <a:pPr>
              <a:buNone/>
            </a:pP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fun2mass.ru/shares_single_new/uploads/shares/img/4504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55976" cy="4005064"/>
          </a:xfrm>
          <a:prstGeom prst="rect">
            <a:avLst/>
          </a:prstGeom>
          <a:noFill/>
        </p:spPr>
      </p:pic>
      <p:pic>
        <p:nvPicPr>
          <p:cNvPr id="1030" name="Picture 6" descr="http://img3.board.com.ua/a/2002148146/wm/3-zmejka-iz-vozdushnyih-sharikov-figura-iz-shar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412776"/>
            <a:ext cx="4788024" cy="5445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1719</TotalTime>
  <Words>233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Начальная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Дом</cp:lastModifiedBy>
  <cp:revision>102</cp:revision>
  <dcterms:created xsi:type="dcterms:W3CDTF">2014-11-29T10:28:58Z</dcterms:created>
  <dcterms:modified xsi:type="dcterms:W3CDTF">2016-02-10T23:00:53Z</dcterms:modified>
</cp:coreProperties>
</file>