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70" r:id="rId4"/>
    <p:sldId id="272" r:id="rId5"/>
    <p:sldId id="273" r:id="rId6"/>
    <p:sldId id="271" r:id="rId7"/>
    <p:sldId id="261" r:id="rId8"/>
    <p:sldId id="262" r:id="rId9"/>
    <p:sldId id="260" r:id="rId10"/>
    <p:sldId id="264" r:id="rId11"/>
    <p:sldId id="268" r:id="rId12"/>
    <p:sldId id="269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47" autoAdjust="0"/>
    <p:restoredTop sz="94653" autoAdjust="0"/>
  </p:normalViewPr>
  <p:slideViewPr>
    <p:cSldViewPr>
      <p:cViewPr>
        <p:scale>
          <a:sx n="100" d="100"/>
          <a:sy n="100" d="100"/>
        </p:scale>
        <p:origin x="-438" y="-2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02.10.2014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Andrey\Downloads\Gimn_respubliki_altaj_Gimn_respubliki_altaj_(vmusice.net).mp3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obl_alt_k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74242"/>
            <a:ext cx="9144000" cy="60837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85720" y="857232"/>
            <a:ext cx="68162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C00000"/>
                </a:solidFill>
                <a:effectLst>
                  <a:reflection blurRad="12700" stA="50000" endPos="50000" dist="5000" dir="5400000" sy="-100000" rotWithShape="0"/>
                </a:effectLst>
              </a:rPr>
              <a:t>Алтайский край</a:t>
            </a:r>
            <a:endParaRPr lang="ru-RU" sz="5400" b="1" cap="all" dirty="0">
              <a:ln w="0"/>
              <a:solidFill>
                <a:srgbClr val="C0000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</a:rPr>
              <a:t>Заочное путешествие </a:t>
            </a:r>
            <a:br>
              <a:rPr lang="ru-RU" sz="4400" dirty="0" smtClean="0">
                <a:solidFill>
                  <a:srgbClr val="FF0000"/>
                </a:solidFill>
                <a:latin typeface="Times New Roman" pitchFamily="18" charset="0"/>
              </a:rPr>
            </a:br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</a:rPr>
              <a:t>по Большому Алтаю начинается</a:t>
            </a:r>
            <a:endParaRPr lang="ru-RU" sz="4400" dirty="0">
              <a:solidFill>
                <a:srgbClr val="FF0000"/>
              </a:solidFill>
            </a:endParaRPr>
          </a:p>
        </p:txBody>
      </p:sp>
      <p:pic>
        <p:nvPicPr>
          <p:cNvPr id="4" name="Picture 6" descr="i?id=527402916-28-72&amp;n=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03785"/>
            <a:ext cx="2071702" cy="1553777"/>
          </a:xfrm>
          <a:prstGeom prst="rect">
            <a:avLst/>
          </a:prstGeom>
          <a:noFill/>
        </p:spPr>
      </p:pic>
      <p:pic>
        <p:nvPicPr>
          <p:cNvPr id="5" name="Picture 18" descr="i?id=50139597-06-72&amp;n=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429000"/>
            <a:ext cx="2049960" cy="1571636"/>
          </a:xfrm>
          <a:prstGeom prst="rect">
            <a:avLst/>
          </a:prstGeom>
          <a:noFill/>
        </p:spPr>
      </p:pic>
      <p:pic>
        <p:nvPicPr>
          <p:cNvPr id="6" name="Picture 12" descr="i?id=373430308-61-72&amp;n=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08" y="5143512"/>
            <a:ext cx="2095514" cy="1571636"/>
          </a:xfrm>
          <a:prstGeom prst="rect">
            <a:avLst/>
          </a:prstGeom>
          <a:noFill/>
        </p:spPr>
      </p:pic>
      <p:pic>
        <p:nvPicPr>
          <p:cNvPr id="7" name="Picture 16" descr="i?id=182464910-62-72&amp;n=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14612" y="2428868"/>
            <a:ext cx="3541283" cy="3098623"/>
          </a:xfrm>
          <a:prstGeom prst="rect">
            <a:avLst/>
          </a:prstGeom>
          <a:noFill/>
        </p:spPr>
      </p:pic>
      <p:pic>
        <p:nvPicPr>
          <p:cNvPr id="8" name="Picture 8" descr="i?id=8677514-62-72&amp;n=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357950" y="1571612"/>
            <a:ext cx="2428892" cy="1538298"/>
          </a:xfrm>
          <a:prstGeom prst="rect">
            <a:avLst/>
          </a:prstGeom>
          <a:noFill/>
        </p:spPr>
      </p:pic>
      <p:pic>
        <p:nvPicPr>
          <p:cNvPr id="9" name="Picture 14" descr="i?id=101883804-50-72&amp;n=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57950" y="3214686"/>
            <a:ext cx="2479127" cy="1585912"/>
          </a:xfrm>
          <a:prstGeom prst="rect">
            <a:avLst/>
          </a:prstGeom>
          <a:noFill/>
        </p:spPr>
      </p:pic>
      <p:pic>
        <p:nvPicPr>
          <p:cNvPr id="10" name="Picture 10" descr="i?id=208556093-15-72&amp;n=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57950" y="4857760"/>
            <a:ext cx="2500330" cy="187290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85725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Вид с горы близ Белокурихи</a:t>
            </a:r>
            <a:endParaRPr lang="ru-RU" sz="3600" dirty="0"/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>
          <a:xfrm>
            <a:off x="0" y="357166"/>
            <a:ext cx="86868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j-ea"/>
              <a:cs typeface="+mj-cs"/>
            </a:endParaRPr>
          </a:p>
        </p:txBody>
      </p:sp>
      <p:pic>
        <p:nvPicPr>
          <p:cNvPr id="6" name="Picture 8" descr="510613ody5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714488"/>
            <a:ext cx="4200524" cy="4357718"/>
          </a:xfrm>
          <a:prstGeom prst="rect">
            <a:avLst/>
          </a:prstGeom>
          <a:noFill/>
        </p:spPr>
      </p:pic>
      <p:pic>
        <p:nvPicPr>
          <p:cNvPr id="7" name="Picture 7" descr="510611NO25[2]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48" y="1714488"/>
            <a:ext cx="3786214" cy="4357718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6143636" y="1285860"/>
            <a:ext cx="16044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</a:rPr>
              <a:t>Река Песчаная</a:t>
            </a:r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5728"/>
            <a:ext cx="8229600" cy="785818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Они занесены в КРАСНУЮ КНИГУ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Рисунок 11" descr="bc938c1784a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7818" y="1285860"/>
            <a:ext cx="3357586" cy="2552677"/>
          </a:xfrm>
          <a:prstGeom prst="rect">
            <a:avLst/>
          </a:prstGeom>
        </p:spPr>
      </p:pic>
      <p:pic>
        <p:nvPicPr>
          <p:cNvPr id="13" name="Рисунок 12" descr="MB8UfQ9tGo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812" y="1643050"/>
            <a:ext cx="4326860" cy="4857784"/>
          </a:xfrm>
          <a:prstGeom prst="rect">
            <a:avLst/>
          </a:prstGeom>
        </p:spPr>
      </p:pic>
      <p:pic>
        <p:nvPicPr>
          <p:cNvPr id="15" name="Содержимое 14" descr="img165.jpg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57818" y="4143380"/>
            <a:ext cx="3479831" cy="2609873"/>
          </a:xfrm>
        </p:spPr>
      </p:pic>
      <p:sp>
        <p:nvSpPr>
          <p:cNvPr id="16" name="TextBox 15"/>
          <p:cNvSpPr txBox="1"/>
          <p:nvPr/>
        </p:nvSpPr>
        <p:spPr>
          <a:xfrm>
            <a:off x="1714480" y="128586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Снежный  барс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000760" y="928670"/>
            <a:ext cx="22145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Баран  алтайский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6072198" y="3786190"/>
            <a:ext cx="19333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Алтайский  олень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7143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ru-RU" sz="9600" b="1" dirty="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 </a:t>
            </a:r>
            <a: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4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 новых встреч!!!</a:t>
            </a:r>
            <a:endParaRPr lang="ru-RU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5" descr="61519240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8358246" cy="430627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229600" cy="84698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Символика алтайского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flag_respubliki_altay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924834" y="2285992"/>
            <a:ext cx="5717900" cy="2857520"/>
          </a:xfrm>
          <a:ln w="3175">
            <a:solidFill>
              <a:schemeClr val="tx1"/>
            </a:solidFill>
          </a:ln>
        </p:spPr>
      </p:pic>
      <p:pic>
        <p:nvPicPr>
          <p:cNvPr id="5" name="Содержимое 3" descr="AltaiRepublicCoatofArms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2643182"/>
            <a:ext cx="2143140" cy="2143140"/>
          </a:xfrm>
          <a:prstGeom prst="rect">
            <a:avLst/>
          </a:prstGeom>
        </p:spPr>
      </p:pic>
      <p:pic>
        <p:nvPicPr>
          <p:cNvPr id="7" name="Gimn_respubliki_altaj_Gimn_respubliki_altaj_(vmusice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1214414" y="171448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0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Altaikartafiz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5" y="857232"/>
            <a:ext cx="7964525" cy="547735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14290"/>
            <a:ext cx="8229600" cy="1000148"/>
          </a:xfrm>
        </p:spPr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Природа Алтайского края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214422"/>
            <a:ext cx="8715404" cy="58177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Растительный и животный мир</a:t>
            </a:r>
            <a:b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285860"/>
            <a:ext cx="8329642" cy="5038740"/>
          </a:xfrm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фауне края насчитывается более 320 видов птиц и 90 видов млекопитающих.</a:t>
            </a: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Здесь произрастает около 2000 видов высших сосудистых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растений.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 особо ценным относятся: </a:t>
            </a: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711200" indent="-635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золотой корень,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маралий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корень,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красный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корень,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марьин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корень 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солодка уральская, душица, зверобой, девясил высокий и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другие.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Лесной фонд занимает 26 % площади края.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5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Полезные ископаемые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571612"/>
            <a:ext cx="8643998" cy="438912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Полезные ископаемые Алтайского края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включают:</a:t>
            </a:r>
          </a:p>
          <a:p>
            <a:pPr marL="628650" indent="0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полиметаллы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поваренную соль, соду, бурый уголь, никель, кобальт, железную руду и драгоценные металлы. </a:t>
            </a: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Алтай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знаменит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уникальными месторождениями:</a:t>
            </a:r>
          </a:p>
          <a:p>
            <a:pPr marL="625475" indent="3175"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яшмы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 порфиров, мраморов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 гранитов, охры, минеральными и питьевыми водами, природными лечебными грязями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Знаменитый горнолыжный курорт  Горная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Шория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219e4015618-горная-шория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857364"/>
            <a:ext cx="4707537" cy="3317342"/>
          </a:xfrm>
        </p:spPr>
      </p:pic>
      <p:pic>
        <p:nvPicPr>
          <p:cNvPr id="5" name="Рисунок 4" descr="image_ge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818" y="1857364"/>
            <a:ext cx="3553951" cy="2357454"/>
          </a:xfrm>
          <a:prstGeom prst="rect">
            <a:avLst/>
          </a:prstGeom>
        </p:spPr>
      </p:pic>
      <p:pic>
        <p:nvPicPr>
          <p:cNvPr id="6" name="Рисунок 5" descr="DSC06531-2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4286256"/>
            <a:ext cx="3536181" cy="2357454"/>
          </a:xfrm>
          <a:prstGeom prst="rect">
            <a:avLst/>
          </a:prstGeom>
        </p:spPr>
      </p:pic>
      <p:pic>
        <p:nvPicPr>
          <p:cNvPr id="7" name="Рисунок 6" descr="2392760_7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2976" y="5231983"/>
            <a:ext cx="2690808" cy="1626017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142984"/>
            <a:ext cx="8329642" cy="1561360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Перевал 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Бугузун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Перевал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Бугузун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— соединяет Тыву и Алтай. Именно соединяет, это единственная дорога по которой можно проехать в соседнюю республику. А еще, это самое ближнее место, где можно увидеть Буддистскую ступу.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information_items_29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357430"/>
            <a:ext cx="6584156" cy="43894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000108"/>
            <a:ext cx="8229600" cy="1785950"/>
          </a:xfrm>
        </p:spPr>
        <p:txBody>
          <a:bodyPr>
            <a:no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Памятник М.Т. Калашникову 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1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Памятник М.Т. Калашникову Михаил Тимофеевич родился и вырос в с. Курья, с детства проявлял интерес к технике. Изобретённая им конструкция автомата, а также пулемёта и охотничьего оружия отличается простотой и оригинальностью. АК-47 был признан самым надёжным и неприхотливым стрелковым оружием в 55 странах мира. </a:t>
            </a:r>
            <a:endParaRPr lang="ru-RU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загруженное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2928934"/>
            <a:ext cx="7763200" cy="3643338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Остров </a:t>
            </a:r>
            <a:r>
              <a:rPr lang="ru-RU" sz="44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Патмос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Остров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Патмос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— это скалистый и живописный остров расположен на середине Катуни. Деревья и цветы придают красоту острову, цветущие с ранней весны и до поздней осени. На острове находится женский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монастырь.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Подвесной мост, соединяющий скалы острова со скалами на берегу Катуни — это единственный путь на остров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Патмос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стров-Патмос-в-Чемале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285992"/>
            <a:ext cx="5852583" cy="4389437"/>
          </a:xfr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774</TotalTime>
  <Words>60</Words>
  <PresentationFormat>Экран (4:3)</PresentationFormat>
  <Paragraphs>26</Paragraphs>
  <Slides>13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Слайд 1</vt:lpstr>
      <vt:lpstr>Символика алтайского края</vt:lpstr>
      <vt:lpstr>Природа Алтайского края</vt:lpstr>
      <vt:lpstr>Растительный и животный мир </vt:lpstr>
      <vt:lpstr>Полезные ископаемые </vt:lpstr>
      <vt:lpstr>Знаменитый горнолыжный курорт  Горная Шория</vt:lpstr>
      <vt:lpstr>  Перевал Бугузун                                                                                                            Перевал Бугузун — соединяет Тыву и Алтай. Именно соединяет, это единственная дорога по которой можно проехать в соседнюю республику. А еще, это самое ближнее место, где можно увидеть Буддистскую ступу.  </vt:lpstr>
      <vt:lpstr>Памятник М.Т. Калашникову      Памятник М.Т. Калашникову Михаил Тимофеевич родился и вырос в с. Курья, с детства проявлял интерес к технике. Изобретённая им конструкция автомата, а также пулемёта и охотничьего оружия отличается простотой и оригинальностью. АК-47 был признан самым надёжным и неприхотливым стрелковым оружием в 55 странах мира. </vt:lpstr>
      <vt:lpstr>Остров Патмос  Остров Патмос — это скалистый и живописный остров расположен на середине Катуни. Деревья и цветы придают красоту острову, цветущие с ранней весны и до поздней осени. На острове находится женский монастырь. Подвесной мост, соединяющий скалы острова со скалами на берегу Катуни — это единственный путь на остров Патмос.</vt:lpstr>
      <vt:lpstr>Заочное путешествие  по Большому Алтаю начинается</vt:lpstr>
      <vt:lpstr>Вид с горы близ Белокурихи</vt:lpstr>
      <vt:lpstr>Они занесены в КРАСНУЮ КНИГУ</vt:lpstr>
      <vt:lpstr> Спасибо за внимание  и до новых встреч!!!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Алтайский край</dc:title>
  <dc:creator>Andrey</dc:creator>
  <cp:lastModifiedBy>Andrey</cp:lastModifiedBy>
  <cp:revision>82</cp:revision>
  <dcterms:created xsi:type="dcterms:W3CDTF">2014-09-30T11:29:33Z</dcterms:created>
  <dcterms:modified xsi:type="dcterms:W3CDTF">2014-10-02T17:47:28Z</dcterms:modified>
</cp:coreProperties>
</file>