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65" r:id="rId3"/>
    <p:sldId id="266" r:id="rId4"/>
    <p:sldId id="268" r:id="rId5"/>
    <p:sldId id="269" r:id="rId6"/>
    <p:sldId id="262" r:id="rId7"/>
    <p:sldId id="256" r:id="rId8"/>
    <p:sldId id="270" r:id="rId9"/>
    <p:sldId id="257" r:id="rId10"/>
    <p:sldId id="271" r:id="rId11"/>
    <p:sldId id="258" r:id="rId12"/>
    <p:sldId id="272" r:id="rId13"/>
    <p:sldId id="259" r:id="rId14"/>
    <p:sldId id="273" r:id="rId15"/>
    <p:sldId id="260" r:id="rId16"/>
    <p:sldId id="274" r:id="rId17"/>
    <p:sldId id="263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B09DF-8891-4A1A-8176-301E10BD8FC4}" type="datetimeFigureOut">
              <a:rPr lang="ru-RU" smtClean="0"/>
              <a:t>11.02.2016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1E35E-4FFC-46A9-AB91-DEF0486600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8895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B09DF-8891-4A1A-8176-301E10BD8FC4}" type="datetimeFigureOut">
              <a:rPr lang="ru-RU" smtClean="0"/>
              <a:t>11.02.2016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1E35E-4FFC-46A9-AB91-DEF0486600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8058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B09DF-8891-4A1A-8176-301E10BD8FC4}" type="datetimeFigureOut">
              <a:rPr lang="ru-RU" smtClean="0"/>
              <a:t>11.02.2016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1E35E-4FFC-46A9-AB91-DEF0486600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0112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B09DF-8891-4A1A-8176-301E10BD8FC4}" type="datetimeFigureOut">
              <a:rPr lang="ru-RU" smtClean="0"/>
              <a:t>11.02.2016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1E35E-4FFC-46A9-AB91-DEF0486600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6121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B09DF-8891-4A1A-8176-301E10BD8FC4}" type="datetimeFigureOut">
              <a:rPr lang="ru-RU" smtClean="0"/>
              <a:t>11.02.2016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1E35E-4FFC-46A9-AB91-DEF0486600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2912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B09DF-8891-4A1A-8176-301E10BD8FC4}" type="datetimeFigureOut">
              <a:rPr lang="ru-RU" smtClean="0"/>
              <a:t>11.02.2016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1E35E-4FFC-46A9-AB91-DEF0486600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2396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B09DF-8891-4A1A-8176-301E10BD8FC4}" type="datetimeFigureOut">
              <a:rPr lang="ru-RU" smtClean="0"/>
              <a:t>11.02.2016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1E35E-4FFC-46A9-AB91-DEF0486600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4778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B09DF-8891-4A1A-8176-301E10BD8FC4}" type="datetimeFigureOut">
              <a:rPr lang="ru-RU" smtClean="0"/>
              <a:t>11.02.2016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1E35E-4FFC-46A9-AB91-DEF0486600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1030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B09DF-8891-4A1A-8176-301E10BD8FC4}" type="datetimeFigureOut">
              <a:rPr lang="ru-RU" smtClean="0"/>
              <a:t>11.02.2016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1E35E-4FFC-46A9-AB91-DEF0486600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0777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B09DF-8891-4A1A-8176-301E10BD8FC4}" type="datetimeFigureOut">
              <a:rPr lang="ru-RU" smtClean="0"/>
              <a:t>11.02.2016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1E35E-4FFC-46A9-AB91-DEF0486600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0640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B09DF-8891-4A1A-8176-301E10BD8FC4}" type="datetimeFigureOut">
              <a:rPr lang="ru-RU" smtClean="0"/>
              <a:t>11.02.2016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1E35E-4FFC-46A9-AB91-DEF0486600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896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B09DF-8891-4A1A-8176-301E10BD8FC4}" type="datetimeFigureOut">
              <a:rPr lang="ru-RU" smtClean="0"/>
              <a:t>11.02.2016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51E35E-4FFC-46A9-AB91-DEF0486600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0486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400" y="2129530"/>
            <a:ext cx="10515600" cy="1325563"/>
          </a:xfrm>
        </p:spPr>
        <p:txBody>
          <a:bodyPr>
            <a:noAutofit/>
          </a:bodyPr>
          <a:lstStyle/>
          <a:p>
            <a:r>
              <a:rPr lang="ru-RU" sz="9600" dirty="0" smtClean="0">
                <a:latin typeface="Airport" panose="02000506020000020004" pitchFamily="50" charset="0"/>
              </a:rPr>
              <a:t>правописание </a:t>
            </a:r>
            <a:r>
              <a:rPr lang="ru-RU" sz="9600" dirty="0">
                <a:latin typeface="Airport" panose="02000506020000020004" pitchFamily="50" charset="0"/>
              </a:rPr>
              <a:t>слов </a:t>
            </a:r>
            <a:r>
              <a:rPr lang="ru-RU" sz="9600" dirty="0" smtClean="0">
                <a:latin typeface="Airport" panose="02000506020000020004" pitchFamily="50" charset="0"/>
              </a:rPr>
              <a:t>с</a:t>
            </a:r>
            <a:br>
              <a:rPr lang="ru-RU" sz="9600" dirty="0" smtClean="0">
                <a:latin typeface="Airport" panose="02000506020000020004" pitchFamily="50" charset="0"/>
              </a:rPr>
            </a:br>
            <a:r>
              <a:rPr lang="ru-RU" sz="9600" dirty="0">
                <a:latin typeface="Airport" panose="02000506020000020004" pitchFamily="50" charset="0"/>
              </a:rPr>
              <a:t/>
            </a:r>
            <a:br>
              <a:rPr lang="ru-RU" sz="9600" dirty="0">
                <a:latin typeface="Airport" panose="02000506020000020004" pitchFamily="50" charset="0"/>
              </a:rPr>
            </a:br>
            <a:r>
              <a:rPr lang="ru-RU" sz="9600" dirty="0" smtClean="0">
                <a:latin typeface="Airport" panose="02000506020000020004" pitchFamily="50" charset="0"/>
              </a:rPr>
              <a:t>сочетаниями </a:t>
            </a:r>
            <a:r>
              <a:rPr lang="ru-RU" sz="9600" dirty="0" err="1">
                <a:latin typeface="Airport" panose="02000506020000020004" pitchFamily="50" charset="0"/>
              </a:rPr>
              <a:t>жи</a:t>
            </a:r>
            <a:r>
              <a:rPr lang="ru-RU" sz="9600" dirty="0">
                <a:latin typeface="Airport" panose="02000506020000020004" pitchFamily="50" charset="0"/>
              </a:rPr>
              <a:t> и </a:t>
            </a:r>
            <a:r>
              <a:rPr lang="ru-RU" sz="9600" dirty="0" smtClean="0">
                <a:latin typeface="Airport" panose="02000506020000020004" pitchFamily="50" charset="0"/>
              </a:rPr>
              <a:t>ши</a:t>
            </a:r>
            <a:endParaRPr lang="ru-RU" sz="9600" dirty="0">
              <a:latin typeface="Airport" panose="02000506020000020004" pitchFamily="50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528293" y="6287338"/>
            <a:ext cx="10811814" cy="11413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Выполнила: </a:t>
            </a:r>
            <a:r>
              <a:rPr lang="ru-RU" sz="2000" dirty="0" err="1" smtClean="0"/>
              <a:t>Кеняйкина</a:t>
            </a:r>
            <a:r>
              <a:rPr lang="ru-RU" sz="2000" dirty="0" smtClean="0"/>
              <a:t> Ирина Васильевна, учитель нач. классов МОУ «Лицей №7», г. о. Саранск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26000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1481" y="888642"/>
            <a:ext cx="11359166" cy="473942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     </a:t>
            </a:r>
            <a:r>
              <a:rPr lang="ru-RU" sz="17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 а ш и н а ,</a:t>
            </a:r>
            <a:endParaRPr lang="ru-RU" sz="17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7880" y="4207295"/>
            <a:ext cx="487722" cy="42675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3812" y="4207295"/>
            <a:ext cx="487722" cy="42675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72022" y="4207295"/>
            <a:ext cx="487722" cy="426757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9098" y="4207295"/>
            <a:ext cx="3144225" cy="129246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26127" y="4207295"/>
            <a:ext cx="3658774" cy="1292464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84901" y="4207295"/>
            <a:ext cx="3078051" cy="1292464"/>
          </a:xfrm>
          <a:prstGeom prst="rect">
            <a:avLst/>
          </a:prstGeom>
        </p:spPr>
      </p:pic>
      <p:cxnSp>
        <p:nvCxnSpPr>
          <p:cNvPr id="11" name="Прямая соединительная линия 10"/>
          <p:cNvCxnSpPr/>
          <p:nvPr/>
        </p:nvCxnSpPr>
        <p:spPr>
          <a:xfrm flipH="1">
            <a:off x="7087673" y="1880316"/>
            <a:ext cx="306812" cy="10431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882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2656" y="669702"/>
            <a:ext cx="6291331" cy="5679583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8674" y="669702"/>
            <a:ext cx="6748532" cy="5679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7394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1168" y="914400"/>
            <a:ext cx="11500832" cy="522882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 </a:t>
            </a:r>
            <a:r>
              <a:rPr lang="ru-RU" sz="17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 у ж и ,</a:t>
            </a:r>
            <a:endParaRPr lang="ru-RU" sz="17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8800" y="4199444"/>
            <a:ext cx="3275026" cy="129246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3826" y="4199444"/>
            <a:ext cx="4005330" cy="129246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19553" y="4383501"/>
            <a:ext cx="487722" cy="426757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85747" y="4383500"/>
            <a:ext cx="487722" cy="426757"/>
          </a:xfrm>
          <a:prstGeom prst="rect">
            <a:avLst/>
          </a:prstGeom>
        </p:spPr>
      </p:pic>
      <p:cxnSp>
        <p:nvCxnSpPr>
          <p:cNvPr id="9" name="Прямая соединительная линия 8"/>
          <p:cNvCxnSpPr/>
          <p:nvPr/>
        </p:nvCxnSpPr>
        <p:spPr>
          <a:xfrm flipH="1">
            <a:off x="4948942" y="1545465"/>
            <a:ext cx="279881" cy="105606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5297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20800"/>
            <a:ext cx="7057623" cy="4637107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0588" y="1316496"/>
            <a:ext cx="4541412" cy="4541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4299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7729" y="283335"/>
            <a:ext cx="11668259" cy="5893628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      </a:t>
            </a:r>
            <a:r>
              <a:rPr lang="ru-RU" sz="17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 ы ж и ,</a:t>
            </a:r>
            <a:endParaRPr lang="ru-RU" sz="17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1372" y="4323204"/>
            <a:ext cx="487722" cy="42675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53672" y="4323204"/>
            <a:ext cx="487722" cy="42675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9783" y="4323204"/>
            <a:ext cx="3481468" cy="129246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21251" y="4323204"/>
            <a:ext cx="3812146" cy="1292464"/>
          </a:xfrm>
          <a:prstGeom prst="rect">
            <a:avLst/>
          </a:prstGeom>
        </p:spPr>
      </p:pic>
      <p:cxnSp>
        <p:nvCxnSpPr>
          <p:cNvPr id="9" name="Прямая соединительная линия 8"/>
          <p:cNvCxnSpPr/>
          <p:nvPr/>
        </p:nvCxnSpPr>
        <p:spPr>
          <a:xfrm flipH="1">
            <a:off x="4829577" y="1893194"/>
            <a:ext cx="209517" cy="11204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306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254" y="481035"/>
            <a:ext cx="6067694" cy="5931983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7948" y="1081825"/>
            <a:ext cx="5974052" cy="4919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4670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579549"/>
            <a:ext cx="12337960" cy="645875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</a:t>
            </a:r>
            <a:r>
              <a:rPr lang="ru-RU" sz="1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н е ж и н к а </a:t>
            </a:r>
            <a:endParaRPr lang="ru-RU" sz="1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163" y="3882979"/>
            <a:ext cx="4009502" cy="129246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8664" y="3882979"/>
            <a:ext cx="4765183" cy="129246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58384" y="3882979"/>
            <a:ext cx="2880331" cy="129246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6205" y="3882978"/>
            <a:ext cx="487722" cy="426757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4668" y="3882978"/>
            <a:ext cx="487722" cy="426757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87779" y="3882978"/>
            <a:ext cx="487722" cy="426757"/>
          </a:xfrm>
          <a:prstGeom prst="rect">
            <a:avLst/>
          </a:prstGeom>
        </p:spPr>
      </p:pic>
      <p:cxnSp>
        <p:nvCxnSpPr>
          <p:cNvPr id="12" name="Прямая соединительная линия 11"/>
          <p:cNvCxnSpPr/>
          <p:nvPr/>
        </p:nvCxnSpPr>
        <p:spPr>
          <a:xfrm flipH="1">
            <a:off x="6748529" y="1609859"/>
            <a:ext cx="243861" cy="10431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664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8941" y="1104408"/>
            <a:ext cx="11655380" cy="61592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Запомни!</a:t>
            </a:r>
          </a:p>
          <a:p>
            <a:pPr marL="0" indent="0" algn="ctr">
              <a:buNone/>
            </a:pPr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ЖИ,  ШИ </a:t>
            </a:r>
          </a:p>
          <a:p>
            <a:pPr marL="0" indent="0" algn="ctr">
              <a:buNone/>
            </a:pPr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буквой </a:t>
            </a:r>
            <a:r>
              <a:rPr lang="ru-RU" sz="96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пиши.</a:t>
            </a:r>
            <a:endParaRPr lang="ru-RU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5888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7421" y="140058"/>
            <a:ext cx="6717942" cy="6717942"/>
          </a:xfrm>
        </p:spPr>
      </p:pic>
    </p:spTree>
    <p:extLst>
      <p:ext uri="{BB962C8B-B14F-4D97-AF65-F5344CB8AC3E}">
        <p14:creationId xmlns:p14="http://schemas.microsoft.com/office/powerpoint/2010/main" val="281898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5763" y="1236372"/>
            <a:ext cx="11057586" cy="3026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 </a:t>
            </a:r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 </a:t>
            </a: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ы </a:t>
            </a: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 </a:t>
            </a: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ы </a:t>
            </a: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ru-RU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H="1">
            <a:off x="4713666" y="1732209"/>
            <a:ext cx="231820" cy="101743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210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8941" y="1104408"/>
            <a:ext cx="11655380" cy="61592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Запомни!</a:t>
            </a:r>
          </a:p>
          <a:p>
            <a:pPr marL="0" indent="0" algn="ctr">
              <a:buNone/>
            </a:pPr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ЖИ,  ШИ </a:t>
            </a:r>
          </a:p>
          <a:p>
            <a:pPr marL="0" indent="0" algn="ctr">
              <a:buNone/>
            </a:pPr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буквой </a:t>
            </a:r>
            <a:r>
              <a:rPr lang="ru-RU" sz="96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пиши.</a:t>
            </a:r>
            <a:endParaRPr lang="ru-RU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853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6228" y="0"/>
            <a:ext cx="10515600" cy="559741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</a:p>
          <a:p>
            <a:pPr marL="0" indent="0">
              <a:buNone/>
            </a:pPr>
            <a:endParaRPr lang="ru-RU" sz="15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Л Ы </a:t>
            </a:r>
            <a:r>
              <a:rPr lang="ru-RU" sz="15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 И</a:t>
            </a:r>
            <a:endParaRPr lang="ru-RU" sz="15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H="1">
            <a:off x="5074276" y="1390919"/>
            <a:ext cx="360608" cy="131364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2329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1870" y="-653601"/>
            <a:ext cx="11668260" cy="6310646"/>
          </a:xfrm>
        </p:spPr>
        <p:txBody>
          <a:bodyPr>
            <a:noAutofit/>
          </a:bodyPr>
          <a:lstStyle/>
          <a:p>
            <a:r>
              <a:rPr lang="ru-RU" sz="96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Правописание слов с сочетаниями </a:t>
            </a:r>
            <a:br>
              <a:rPr lang="ru-RU" sz="96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96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ЖИ, ШИ.</a:t>
            </a:r>
            <a:endParaRPr lang="ru-RU" sz="9600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795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3543" y="0"/>
            <a:ext cx="8714705" cy="6858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05" t="3164" r="626" b="13208"/>
          <a:stretch/>
        </p:blipFill>
        <p:spPr>
          <a:xfrm flipH="1">
            <a:off x="7687386" y="5165391"/>
            <a:ext cx="1622403" cy="11590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517666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7729" y="283335"/>
            <a:ext cx="11500833" cy="6426558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                    </a:t>
            </a:r>
            <a:r>
              <a:rPr lang="ru-RU" sz="17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17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ы ш и ,</a:t>
            </a:r>
            <a:endParaRPr lang="ru-RU" sz="17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6587" y="4375480"/>
            <a:ext cx="4293983" cy="129122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0570" y="4374239"/>
            <a:ext cx="3986619" cy="129246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2744" y="4374239"/>
            <a:ext cx="491974" cy="42780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52866" y="4374239"/>
            <a:ext cx="487722" cy="426757"/>
          </a:xfrm>
          <a:prstGeom prst="rect">
            <a:avLst/>
          </a:prstGeom>
        </p:spPr>
      </p:pic>
      <p:cxnSp>
        <p:nvCxnSpPr>
          <p:cNvPr id="9" name="Прямая соединительная линия 8"/>
          <p:cNvCxnSpPr/>
          <p:nvPr/>
        </p:nvCxnSpPr>
        <p:spPr>
          <a:xfrm flipH="1">
            <a:off x="5248731" y="1571223"/>
            <a:ext cx="355052" cy="12750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4416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4324" y="820546"/>
            <a:ext cx="6746028" cy="5052221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7552" y="2324111"/>
            <a:ext cx="5430708" cy="3391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0405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103</Words>
  <Application>Microsoft Office PowerPoint</Application>
  <PresentationFormat>Широкоэкранный</PresentationFormat>
  <Paragraphs>35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Airport</vt:lpstr>
      <vt:lpstr>Arial</vt:lpstr>
      <vt:lpstr>Calibri</vt:lpstr>
      <vt:lpstr>Calibri Light</vt:lpstr>
      <vt:lpstr>Times New Roman</vt:lpstr>
      <vt:lpstr>Тема Office</vt:lpstr>
      <vt:lpstr>правописание слов с  сочетаниями жи и ши</vt:lpstr>
      <vt:lpstr>Презентация PowerPoint</vt:lpstr>
      <vt:lpstr>Презентация PowerPoint</vt:lpstr>
      <vt:lpstr>Презентация PowerPoint</vt:lpstr>
      <vt:lpstr>Презентация PowerPoint</vt:lpstr>
      <vt:lpstr>Правописание слов с сочетаниями  ЖИ, ШИ.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20</cp:revision>
  <dcterms:created xsi:type="dcterms:W3CDTF">2015-02-07T20:03:05Z</dcterms:created>
  <dcterms:modified xsi:type="dcterms:W3CDTF">2016-02-10T22:36:39Z</dcterms:modified>
</cp:coreProperties>
</file>