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6" r:id="rId4"/>
    <p:sldId id="273" r:id="rId5"/>
    <p:sldId id="258" r:id="rId6"/>
    <p:sldId id="259" r:id="rId7"/>
    <p:sldId id="260" r:id="rId8"/>
    <p:sldId id="262" r:id="rId9"/>
    <p:sldId id="261" r:id="rId10"/>
    <p:sldId id="265" r:id="rId11"/>
    <p:sldId id="271" r:id="rId12"/>
    <p:sldId id="263" r:id="rId13"/>
    <p:sldId id="266" r:id="rId14"/>
    <p:sldId id="267" r:id="rId15"/>
    <p:sldId id="264" r:id="rId16"/>
    <p:sldId id="268" r:id="rId17"/>
    <p:sldId id="269" r:id="rId18"/>
    <p:sldId id="270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84518"/>
    <a:srgbClr val="AF3311"/>
    <a:srgbClr val="D04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085;&#1072;\Desktop\S_chego_nachinaetsy_rodin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2;&#1072;&#1088;&#1080;&#1085;&#1072;\Desktop\&#1089;&#1072;&#1084;&#1072;&#1088;&#1072;%20&#1083;&#1080;&#1090;&#1077;&#1088;&#1072;&#1090;&#1091;&#1088;&#1085;&#1072;&#1103;\lesnaya_skazka_1_clip0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1" y="142852"/>
            <a:ext cx="2571767" cy="1928826"/>
          </a:xfrm>
          <a:prstGeom prst="rect">
            <a:avLst/>
          </a:prstGeom>
        </p:spPr>
      </p:pic>
      <p:pic>
        <p:nvPicPr>
          <p:cNvPr id="4" name="Рисунок 3" descr="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14290"/>
            <a:ext cx="2928958" cy="1900155"/>
          </a:xfrm>
          <a:prstGeom prst="rect">
            <a:avLst/>
          </a:prstGeom>
        </p:spPr>
      </p:pic>
      <p:pic>
        <p:nvPicPr>
          <p:cNvPr id="5" name="Рисунок 4" descr="19bfcf08bf8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857628"/>
            <a:ext cx="3428992" cy="2569736"/>
          </a:xfrm>
          <a:prstGeom prst="rect">
            <a:avLst/>
          </a:prstGeom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214290"/>
            <a:ext cx="3071802" cy="2302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67151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САМАРЕ  425!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S_chego_nachinaetsy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3071810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Где б я ни был,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Меня тянет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этот город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Над рекою.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Тянет летом,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Поздней осенью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раннею весною,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чужбине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Часто снится мне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Любимая Самара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Шум вокзала,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Суета воскресного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Базара.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трамваи,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стучат в пыли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Безымянке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мальчишки,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Как воробышки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Купаются в Самарке.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2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Он лежал себе один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упаковке новой -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Пластилин как пластилин,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Ничего такого. 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 его Алешка взял,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Положил на руку,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Меж ладошками размял,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Растянул по кругу,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Обогнул со всех краев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Желтую лепешку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подставил под нее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Голубую ножку.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0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Вазу эту - на окно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Вместе с виноградом.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Заглядение! Кино!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Это видеть надо!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 машина? А павлин?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 другие штуки?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Это чудо - пластилин,</a:t>
            </a:r>
          </a:p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Если чудо - руки!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bo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529" y="3000372"/>
            <a:ext cx="4778471" cy="364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287340">
            <a:off x="-242613" y="4846471"/>
            <a:ext cx="5084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ПЛАСТИЛИН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142852"/>
            <a:ext cx="4997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Денисов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00174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Первая  книга поэта  «Книжка про мальчишку» вышла в 1966 году в Куйбышевском книжном издательстве. Затем появились книги «Земляника», «Что случилось в доме» и многие другие (более десяти сборников).Он был  мягким, простодушным и доверчивым человеком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видел мир глазами ребёнка. Поэтому стихи Юрия Денисова особенно нравились детям. Стихи  Юрия Денисова печатали в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куйбышевских литературных сборниках «Светлячок» и «Орленок», во всесоюзных журналах «Веселые картинки» и «Мурзилка». 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134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57628"/>
            <a:ext cx="2143140" cy="2861260"/>
          </a:xfrm>
          <a:prstGeom prst="rect">
            <a:avLst/>
          </a:prstGeom>
        </p:spPr>
      </p:pic>
      <p:pic>
        <p:nvPicPr>
          <p:cNvPr id="6" name="Рисунок 5" descr="16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786190"/>
            <a:ext cx="2257425" cy="2895600"/>
          </a:xfrm>
          <a:prstGeom prst="rect">
            <a:avLst/>
          </a:prstGeom>
        </p:spPr>
      </p:pic>
      <p:pic>
        <p:nvPicPr>
          <p:cNvPr id="1026" name="Picture 2" descr="1173F0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14479" cy="2420874"/>
          </a:xfrm>
          <a:prstGeom prst="rect">
            <a:avLst/>
          </a:prstGeom>
          <a:noFill/>
        </p:spPr>
      </p:pic>
      <p:pic>
        <p:nvPicPr>
          <p:cNvPr id="1027" name="Picture 3" descr="4DFDD70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929106"/>
            <a:ext cx="1966911" cy="29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1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6082" cy="3691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521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Самуил Эйдлин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785794"/>
            <a:ext cx="6000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A84518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A84518"/>
                </a:solidFill>
                <a:latin typeface="+mj-lt"/>
              </a:rPr>
              <a:t>Маленькие, удивительные, добрые и сердечные сказки и истории поэта Самуила Матвеевича Эйдлина</a:t>
            </a:r>
          </a:p>
          <a:p>
            <a:r>
              <a:rPr lang="ru-RU" sz="2400" b="1" dirty="0" smtClean="0">
                <a:solidFill>
                  <a:srgbClr val="A84518"/>
                </a:solidFill>
                <a:latin typeface="+mj-lt"/>
              </a:rPr>
              <a:t> знали и любили в Куйбышеве (САМАРА) все дети. Он прожил на Волге много лет, здесь гордились его веселым, щедрым талантом, выпускали одну за другой его книжки для детей. Не зря друзья и коллеги называли его средневолжским  Маршаком.</a:t>
            </a:r>
          </a:p>
          <a:p>
            <a:endParaRPr lang="ru-RU" sz="2400" b="1" dirty="0">
              <a:solidFill>
                <a:srgbClr val="A84518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5357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latin typeface="+mj-lt"/>
              </a:rPr>
              <a:t>Поэт  родился в белорусском селе  Баево. </a:t>
            </a:r>
          </a:p>
          <a:p>
            <a:r>
              <a:rPr lang="ru-RU" sz="2400" b="1" dirty="0" smtClean="0">
                <a:solidFill>
                  <a:srgbClr val="FF6600"/>
                </a:solidFill>
                <a:latin typeface="+mj-lt"/>
              </a:rPr>
              <a:t>Его первая книга стихов вышла  на еврейском языке ( Идиш) в Киеве в 1939 году. Она называлась</a:t>
            </a:r>
          </a:p>
          <a:p>
            <a:r>
              <a:rPr lang="ru-RU" sz="2400" b="1" dirty="0" smtClean="0">
                <a:solidFill>
                  <a:srgbClr val="FF6600"/>
                </a:solidFill>
                <a:latin typeface="+mj-lt"/>
              </a:rPr>
              <a:t> "Ин дэр шенстэр фун мэдинэс" ("В лучшей из стран")</a:t>
            </a:r>
          </a:p>
        </p:txBody>
      </p:sp>
      <p:pic>
        <p:nvPicPr>
          <p:cNvPr id="3" name="Рисунок 2" descr="zisi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44" cy="2772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71810"/>
            <a:ext cx="9358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Весной 1942 года Во Время Великой Отечественной Войны все евреи белорусского села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Баево, в котором он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родился,были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расстреляны.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Баевских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евреев погнали ко рву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возле соседней деревни и там уничтожили. Чудом спаслись несколько человек,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среди которых были и родственники Самуила. В начале войны поэт уходит на фронт и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отважно сражается с фашистами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5005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Бойцу стрелковой дивизии Самуилу Эйдлину повезло: как многие другие, он не был убит подо Ржевом. Из пекла, где шли ожесточенные бои с нацистами, он отправил матери в тыл солдатский "треугольник" - стихотворное письмо, в котором были такие строки: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643578"/>
            <a:ext cx="67865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6600"/>
                </a:solidFill>
              </a:rPr>
              <a:t>Настанет день - утихнет грозный бой,</a:t>
            </a:r>
          </a:p>
          <a:p>
            <a:r>
              <a:rPr lang="ru-RU" sz="2100" b="1" dirty="0" smtClean="0">
                <a:solidFill>
                  <a:srgbClr val="FF6600"/>
                </a:solidFill>
              </a:rPr>
              <a:t>И все, о чем так трепетно мечталось,</a:t>
            </a:r>
          </a:p>
          <a:p>
            <a:r>
              <a:rPr lang="ru-RU" sz="2100" b="1" dirty="0" smtClean="0">
                <a:solidFill>
                  <a:srgbClr val="FF6600"/>
                </a:solidFill>
              </a:rPr>
              <a:t>Взойдет над миром вешнею зарей...</a:t>
            </a:r>
            <a:endParaRPr lang="ru-RU" sz="21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3"/>
            <a:ext cx="564357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"Письмо к матери" понравилось редактору "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дивизионки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", и газета "На страже Родины" опубликовала его. Со своим стрелковым полком поэт ходил в штыковые атаки, пока в одном из боев не был ранен. После лечения в госпитале его направили в 76-ю гвардейскую краснознаменную Черниговскую дивизию. Здесь его и позвали в дивизионную газету. В перерывах между боями гвардии рядовой Эйдлин выступал в концертах солдатской самодеятельности: читал свои фронтовые стихи. В составе 1128-го стрелкового полка 76-й гвардейской дивизии Эйдлин дошел до Берлина. Потребовалась песня для родной дивизии, и он написал к ней слова. Ее исполняли все подразделения дивизии и даже популярный краснознаменный хор. В конце 45-го гвардии сержант Самуил Эйдлин демобилизовался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осел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 Куйбышеве.(САМАРА)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Именно здесь  он пишет замечательные книги для детей. В своих юмористических  стихах и сказках Самуил Эйдлин высмеивает человеческие недостатки и  учит нас быть честностными  и правдивыми, уважать труд и любить окружающих тебя людей .</a:t>
            </a:r>
          </a:p>
          <a:p>
            <a:endParaRPr lang="ru-RU" dirty="0"/>
          </a:p>
        </p:txBody>
      </p:sp>
      <p:pic>
        <p:nvPicPr>
          <p:cNvPr id="3" name="Рисунок 2" descr="0001(1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0"/>
            <a:ext cx="3143272" cy="2449585"/>
          </a:xfrm>
          <a:prstGeom prst="rect">
            <a:avLst/>
          </a:prstGeom>
        </p:spPr>
      </p:pic>
      <p:pic>
        <p:nvPicPr>
          <p:cNvPr id="4" name="Рисунок 3" descr="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643182"/>
            <a:ext cx="2889248" cy="406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463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0"/>
            <a:ext cx="2099612" cy="2928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065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+mj-lt"/>
              </a:rPr>
              <a:t>Дороже всех сокровищ мира</a:t>
            </a:r>
            <a:endParaRPr lang="ru-RU" sz="32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6429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Жил-был, ребята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когда-то,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 все цари,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жил богато.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  избалован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малолетства,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Капризам не было конца.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Достался царский трон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наследство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Ему от деда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 отца.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78579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Дороже всех сокровищ мира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Ценил  самовлюбленный  царь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Свою коллекцию сапфиров,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Свои алмазы,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Свой  янтарь.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Считал свой жемчуг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Просто чудом,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Любви к топазам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 скрывал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поклонялся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Изумрудам, которых сам не добывал.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i.jpeg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8"/>
            <a:ext cx="3214678" cy="2411009"/>
          </a:xfrm>
          <a:prstGeom prst="rect">
            <a:avLst/>
          </a:prstGeom>
        </p:spPr>
      </p:pic>
      <p:pic>
        <p:nvPicPr>
          <p:cNvPr id="8" name="Рисунок 7" descr="i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130878"/>
            <a:ext cx="2744357" cy="258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Пошла гулять молва по свету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 том,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в целом мире нету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Прекрасней,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Больше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ценней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Его жемчужин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камней.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Но вот мужик,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Невесть откуда,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Сказал с хитринкою в глазах,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он творец такого чуда,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Перед которым камни - прах!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Узнал об этом царь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сразу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Послал за мужиком гонцов.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«Что может быть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 стать алмазу?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Да как он смел, в конце концов!..»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Мужик вошёл.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Пытливым оком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Царь осмотрел его: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 Болван!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Ты что болтал?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Ты, ненароком,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Когда хвалился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 был пьян?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i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357561"/>
            <a:ext cx="2643206" cy="3331771"/>
          </a:xfrm>
          <a:prstGeom prst="rect">
            <a:avLst/>
          </a:prstGeom>
        </p:spPr>
      </p:pic>
      <p:pic>
        <p:nvPicPr>
          <p:cNvPr id="7" name="Рисунок 6" descr="i89.jpe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450850"/>
            <a:ext cx="2214578" cy="240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Ответь сейчас же мне по чести...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Да провалиться мне на месте!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Творю я чудо.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Вот те крест!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Мужик  привычный сделал жест.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 Творишь? Показывай!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 Не буду.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Придётся малость подождать.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Чтобы увидеть это чудо,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Три дня ты должен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Голодать.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возмущался,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сердился,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спорил с мужиком до звёзд,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 наконец-то согласился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начал свой трёхдневный пост.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Прошло три дня.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уговору,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Чуть свет,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условленную пору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Мужик  наш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Снова во дворце.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8572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видит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опал в лице.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Стоит,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коленках ноги гнутся.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Но, как увидел мужика,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попытался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Улыбнуться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приосанился слегка.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Мужик!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Сказал он тоном властным.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 пищи в рот не брал три дня.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Каким же чудом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Ты,  несчастный.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Теперь порадуешь  меня?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Пойдём,-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Сказал мужик,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мешкай.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Зачем нам тратить время зря?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мимо зеркала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усмешкой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Повёл к сокровищам царя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i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786322"/>
            <a:ext cx="2714612" cy="195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863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Тот глянул в зеркало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замер.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Впервые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Проклял он судьбу,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Мешки увидев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 глазами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складку первую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 лбу.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Царь  ужаснулся: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"Начал пухнуть.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Мне б только,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Господи  прости,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Сейчас от голода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рухнуть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родовую честь спасти."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Сверкали камни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Цветом неба.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Их отблеск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Голову кружил.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01lab5vph1229061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0"/>
            <a:ext cx="1357290" cy="37508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Мужик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Кусок ржаного хлеба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ожерелье положил.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жемчуг,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Перед ним лежащий,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Голодный  царь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посмотрел.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 хлеб схватил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Рукой дрожащей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ел, и ел,   и ел.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замечал он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 сапфиров,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 изумрудов -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Ничего.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 чёрный хлеб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Ценней всего,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меркли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 богатства мира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Перед достоинством его!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42852"/>
            <a:ext cx="2119314" cy="1596550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2" y="3214686"/>
            <a:ext cx="350043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4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Куйбышевский детский поэт - Юрий Денисов написал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замечательные стихи, посвященные памяти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Самуила Матвеевича Эйдлина:</a:t>
            </a:r>
          </a:p>
          <a:p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6"/>
            <a:ext cx="45005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Да, мне нелегко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Рассказывать вам про это.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знал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Удивительного поэта.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весел он был,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по-разному мил!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складно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только писал,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 и жил!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Нет, он удивить никого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старался,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 взрослый,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Он вдруг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малыша обращался,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дельфинов,моржей,попугаев, собак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Такой вот кудесник,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Волшебник и маг!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ним было так запросто,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Встав на коленки,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Состав провести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От буфета до стенки,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857232"/>
            <a:ext cx="275524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Свирепому тигру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Подставить ладони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знать,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тебя он с поэтом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тронет.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царем повстречаться -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Сановным вельможей -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с кладом,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Которого нету дороже...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знаю, с тех пор,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поэта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 стало,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То стало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Чудес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 обидного мало!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 впрочем, о чем я,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Девчонки, мальчишки?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Читайте его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Неумершие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Книжки!!!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 descr="158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714488"/>
            <a:ext cx="2286016" cy="408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571768" cy="42200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6503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ЗНАЕШЬ ЛИ ТЫ?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500174"/>
            <a:ext cx="60302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Что наш город известен не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только своими красивыми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Улицами, скверами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 парками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 нашем городе  трудились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 создавали свои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произведения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многие детские писатели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Свежий ветер напевает,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Дальних странствий голоса,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Он страницы раздувает,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Словно чудо-паруса!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Посреди любой страницы,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Оживают чудеса,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 слипаются ресницы,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Разбегаются глаза!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Но читая дни и ночи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плывя по морю строчек,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Курса верного держись!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тогда откроют книжки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– Замечательные книжки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– Замечательную жизнь!(Л.А.Крутько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6600"/>
                </a:solidFill>
              </a:rPr>
              <a:t> </a:t>
            </a:r>
          </a:p>
          <a:p>
            <a:endParaRPr lang="ru-RU" sz="2000" b="1" dirty="0">
              <a:solidFill>
                <a:srgbClr val="FF6600"/>
              </a:solidFill>
            </a:endParaRPr>
          </a:p>
        </p:txBody>
      </p:sp>
      <p:pic>
        <p:nvPicPr>
          <p:cNvPr id="3" name="Рисунок 2" descr="1boybooks-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42852"/>
            <a:ext cx="4381504" cy="3286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3571876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Я к вам обращаюсь, товарищи, дети: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Полезнее книги нет вещи на свете!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Пусть книги друзьями заходят в дома,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Читайте всю жизнь, набирайтесь ума!</a:t>
            </a:r>
          </a:p>
          <a:p>
            <a:r>
              <a:rPr lang="ru-RU" sz="2400" b="1" dirty="0" smtClean="0">
                <a:solidFill>
                  <a:srgbClr val="FF6600"/>
                </a:solidFill>
              </a:rPr>
              <a:t> С.Михалков</a:t>
            </a:r>
            <a:endParaRPr lang="ru-RU" sz="2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САМАРСКИЕ ПИСАТЕЛИ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656588-00813d63e05a7a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75696"/>
            <a:ext cx="2857520" cy="5082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4429132"/>
            <a:ext cx="54876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ПРЕЗЕНТАЦИЮ ВЫПОЛНИЛА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УЧИТЕЛЬ МОУ ШКОЛЫ № 42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Г.САМАРЫ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СТРЫГИНА М.А.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A8B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9693" cy="3357562"/>
          </a:xfrm>
          <a:prstGeom prst="rect">
            <a:avLst/>
          </a:prstGeom>
          <a:noFill/>
        </p:spPr>
      </p:pic>
      <p:pic>
        <p:nvPicPr>
          <p:cNvPr id="1027" name="Picture 3" descr="341B2C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2354749" cy="3571900"/>
          </a:xfrm>
          <a:prstGeom prst="rect">
            <a:avLst/>
          </a:prstGeom>
          <a:noFill/>
        </p:spPr>
      </p:pic>
      <p:pic>
        <p:nvPicPr>
          <p:cNvPr id="1028" name="Picture 4" descr="9B16A8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2214578" cy="3388471"/>
          </a:xfrm>
          <a:prstGeom prst="rect">
            <a:avLst/>
          </a:prstGeom>
          <a:noFill/>
        </p:spPr>
      </p:pic>
      <p:pic>
        <p:nvPicPr>
          <p:cNvPr id="1029" name="Picture 5" descr="700F31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286124"/>
            <a:ext cx="2357454" cy="3382002"/>
          </a:xfrm>
          <a:prstGeom prst="rect">
            <a:avLst/>
          </a:prstGeom>
          <a:noFill/>
        </p:spPr>
      </p:pic>
      <p:pic>
        <p:nvPicPr>
          <p:cNvPr id="1030" name="Picture 6" descr="44150B7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072697"/>
            <a:ext cx="2419353" cy="3785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87765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 ли тебе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этот мультфильм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snaya_skazka_1_clip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914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6699" cy="2857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285728"/>
            <a:ext cx="5497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Братья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Бондаренко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08885" y="1000108"/>
            <a:ext cx="53351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Вениамин Никифорович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(26.11.1926)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Владимир Никифорович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(15.11.1932)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214818"/>
            <a:ext cx="7872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Известные на  весь Советский Союз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Сказочники, члены Союза писателей СССР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928934"/>
            <a:ext cx="79464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детские писатели из украинского села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Преображенка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Безенчукского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района Самарской области.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214950"/>
            <a:ext cx="7957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Братья совместно написали 16 книг сказок,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которые вышли в Москве, Ульяновске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Куйбышеве-Самаре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72152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 сказкам братьев Бондаренко было снято 15 мультфильмов</a:t>
            </a:r>
            <a:endParaRPr lang="ru-RU" sz="28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Произведения этих писателей переводились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украинский, болгарский, немецкий, узбекский языки.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Даже сейчас в Израиле 32 продают сказку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Владимира Бондаренко </a:t>
            </a:r>
            <a:r>
              <a:rPr lang="ru-RU" sz="2800" b="1" dirty="0" smtClean="0">
                <a:solidFill>
                  <a:srgbClr val="FF66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Пять забавных медвежат</a:t>
            </a:r>
            <a:r>
              <a:rPr lang="ru-RU" sz="2800" b="1" dirty="0" smtClean="0">
                <a:solidFill>
                  <a:srgbClr val="FF66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Последней сказочной книгой, которая вышла при жизни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Владимира Никифоровича, стала его сказка-повесть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66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66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Воробей из зоопарка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32502" cy="3643335"/>
          </a:xfrm>
          <a:prstGeom prst="rect">
            <a:avLst/>
          </a:prstGeom>
        </p:spPr>
      </p:pic>
      <p:pic>
        <p:nvPicPr>
          <p:cNvPr id="3" name="Рисунок 2" descr="983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48" y="0"/>
            <a:ext cx="2711498" cy="3714752"/>
          </a:xfrm>
          <a:prstGeom prst="rect">
            <a:avLst/>
          </a:prstGeom>
        </p:spPr>
      </p:pic>
      <p:pic>
        <p:nvPicPr>
          <p:cNvPr id="4" name="Рисунок 3" descr="p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674" y="0"/>
            <a:ext cx="2635643" cy="37861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718679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Сборники «Сказки дедушки Матвея», «Хрум-хрум», «Песня скрипки»   «Кремешки», «Галя и солнышко»,  «Ком снился ежик»,  «Горицвет», «И заяц был на именинах», «Сказки черепахи Кири-Бум»,  «Три веселых зайца», «Сказки гореловской рощи», «Снежное чудо» и многие другие книги этих замечательных авторов высмеивают недостатки  и плохие привычки и </a:t>
            </a:r>
          </a:p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учат нас  настоящей дружбе и заботе друг о друге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652</TotalTime>
  <Words>1527</Words>
  <PresentationFormat>Экран (4:3)</PresentationFormat>
  <Paragraphs>298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71</cp:revision>
  <dcterms:created xsi:type="dcterms:W3CDTF">2011-02-12T06:52:25Z</dcterms:created>
  <dcterms:modified xsi:type="dcterms:W3CDTF">2011-02-28T21:18:30Z</dcterms:modified>
</cp:coreProperties>
</file>