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576274-8F8D-487A-971A-DEF558F82FFF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9E4F70A-03D2-43EA-B92E-FC031E5FC7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274-8F8D-487A-971A-DEF558F82FFF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F70A-03D2-43EA-B92E-FC031E5FC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71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274-8F8D-487A-971A-DEF558F82FFF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F70A-03D2-43EA-B92E-FC031E5FC7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906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274-8F8D-487A-971A-DEF558F82FFF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F70A-03D2-43EA-B92E-FC031E5FC75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67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274-8F8D-487A-971A-DEF558F82FFF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F70A-03D2-43EA-B92E-FC031E5FC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820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274-8F8D-487A-971A-DEF558F82FFF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F70A-03D2-43EA-B92E-FC031E5FC75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22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274-8F8D-487A-971A-DEF558F82FFF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F70A-03D2-43EA-B92E-FC031E5FC7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1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274-8F8D-487A-971A-DEF558F82FFF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F70A-03D2-43EA-B92E-FC031E5FC75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562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274-8F8D-487A-971A-DEF558F82FFF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F70A-03D2-43EA-B92E-FC031E5FC75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98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274-8F8D-487A-971A-DEF558F82FFF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F70A-03D2-43EA-B92E-FC031E5FC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4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274-8F8D-487A-971A-DEF558F82FFF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F70A-03D2-43EA-B92E-FC031E5FC75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13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274-8F8D-487A-971A-DEF558F82FFF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F70A-03D2-43EA-B92E-FC031E5FC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3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274-8F8D-487A-971A-DEF558F82FFF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F70A-03D2-43EA-B92E-FC031E5FC75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80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274-8F8D-487A-971A-DEF558F82FFF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F70A-03D2-43EA-B92E-FC031E5FC75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28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274-8F8D-487A-971A-DEF558F82FFF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F70A-03D2-43EA-B92E-FC031E5FC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75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274-8F8D-487A-971A-DEF558F82FFF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F70A-03D2-43EA-B92E-FC031E5FC75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32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274-8F8D-487A-971A-DEF558F82FFF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F70A-03D2-43EA-B92E-FC031E5FC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1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576274-8F8D-487A-971A-DEF558F82FFF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E4F70A-03D2-43EA-B92E-FC031E5FC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2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455209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им.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В.П.Брагина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с.Бурен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-Бай-Хаак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Каа-Хемского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«Молодой специалист»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Чамбалдоо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Алдынай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Артуровна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" y="681726"/>
            <a:ext cx="3002508" cy="4913856"/>
          </a:xfrm>
        </p:spPr>
      </p:pic>
      <p:sp>
        <p:nvSpPr>
          <p:cNvPr id="5" name="TextBox 4"/>
          <p:cNvSpPr txBox="1"/>
          <p:nvPr/>
        </p:nvSpPr>
        <p:spPr>
          <a:xfrm>
            <a:off x="3903261" y="681726"/>
            <a:ext cx="691941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Чамбалдоо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Артуровна.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рождения: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07.12.1991 г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окончания ВУЗа: 2015г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ВУЗа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Тувинский государственный университет.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Кызылский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педагогический институт.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и методика начального общего образования.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и родного языка и литературы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им. В.П. Брагина учитель начальных классов.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2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95401" y="1023582"/>
            <a:ext cx="9601196" cy="48522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кредо: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каждом человеке есть солнце, только дайте ему светить».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очень люблю свою работу.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- очень интересно. Дети - удивительные люди, о которых взрослые (родители) часто ничего не знают.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интересно наблюдать, как то, чему научила, проявляется в делах и общении.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потом от детей идет такой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импульс, что трудности (огромные) отступают на задний план. Но всё это при условии, что любишь детей.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выяснилось, я люблю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Любите то, что преподаете и тех, кому преподаете. Если любишь, легче работать.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46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</TotalTime>
  <Words>187</Words>
  <Application>Microsoft Office PowerPoint</Application>
  <PresentationFormat>Широкоэкранный</PresentationFormat>
  <Paragraphs>17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Garamond</vt:lpstr>
      <vt:lpstr>Times New Roman</vt:lpstr>
      <vt:lpstr>Натуральные материалы</vt:lpstr>
      <vt:lpstr>МБОУ СОШ им. В.П.Брагина  с.Бурен-Бай-Хаак Каа-Хемского района. «Молодой специалист» Чамбалдоо Алдынай Артуровна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им. В.П.Брагина с.Бурен-Бай-Хаак Каа-Хемского района. «Молодой специалист» Чамбалдоо Алдынай Артуровна</dc:title>
  <dc:creator>Айгуль</dc:creator>
  <cp:lastModifiedBy>Айгуль</cp:lastModifiedBy>
  <cp:revision>6</cp:revision>
  <dcterms:created xsi:type="dcterms:W3CDTF">2016-02-12T07:18:47Z</dcterms:created>
  <dcterms:modified xsi:type="dcterms:W3CDTF">2016-02-12T08:54:45Z</dcterms:modified>
</cp:coreProperties>
</file>