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3" r:id="rId6"/>
    <p:sldId id="268" r:id="rId7"/>
    <p:sldId id="265" r:id="rId8"/>
    <p:sldId id="267" r:id="rId9"/>
    <p:sldId id="269" r:id="rId10"/>
    <p:sldId id="258" r:id="rId11"/>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33CCFF"/>
    <a:srgbClr val="00FFFF"/>
    <a:srgbClr val="FF99CC"/>
    <a:srgbClr val="000000"/>
    <a:srgbClr val="3E3E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600200"/>
            <a:ext cx="9144000" cy="1470025"/>
          </a:xfrm>
          <a:solidFill>
            <a:schemeClr val="bg1">
              <a:alpha val="48000"/>
            </a:schemeClr>
          </a:solidFill>
        </p:spPr>
        <p:txBody>
          <a:bodyPr/>
          <a:lstStyle>
            <a:lvl1pPr>
              <a:defRPr/>
            </a:lvl1pPr>
          </a:lstStyle>
          <a:p>
            <a:r>
              <a:rPr lang="ru-RU" smtClean="0"/>
              <a:t>Образец заголовка</a:t>
            </a:r>
            <a:endParaRPr lang="pt-BR"/>
          </a:p>
        </p:txBody>
      </p:sp>
      <p:sp>
        <p:nvSpPr>
          <p:cNvPr id="3075" name="Rectangle 3"/>
          <p:cNvSpPr>
            <a:spLocks noGrp="1" noChangeArrowheads="1"/>
          </p:cNvSpPr>
          <p:nvPr>
            <p:ph type="subTitle" idx="1"/>
          </p:nvPr>
        </p:nvSpPr>
        <p:spPr>
          <a:xfrm>
            <a:off x="1339850" y="3573463"/>
            <a:ext cx="6400800" cy="1655762"/>
          </a:xfrm>
        </p:spPr>
        <p:txBody>
          <a:bodyPr/>
          <a:lstStyle>
            <a:lvl1pPr marL="0" indent="0" algn="ctr">
              <a:buFontTx/>
              <a:buNone/>
              <a:defRPr/>
            </a:lvl1pPr>
          </a:lstStyle>
          <a:p>
            <a:r>
              <a:rPr lang="ru-RU" smtClean="0"/>
              <a:t>Образец подзаголовка</a:t>
            </a:r>
            <a:endParaRPr lang="pt-BR"/>
          </a:p>
        </p:txBody>
      </p:sp>
      <p:sp>
        <p:nvSpPr>
          <p:cNvPr id="3076" name="Rectangle 4"/>
          <p:cNvSpPr>
            <a:spLocks noGrp="1" noChangeArrowheads="1"/>
          </p:cNvSpPr>
          <p:nvPr>
            <p:ph type="dt" sz="half" idx="2"/>
          </p:nvPr>
        </p:nvSpPr>
        <p:spPr>
          <a:xfrm>
            <a:off x="457200" y="6192838"/>
            <a:ext cx="2133600" cy="476250"/>
          </a:xfrm>
        </p:spPr>
        <p:txBody>
          <a:bodyPr/>
          <a:lstStyle>
            <a:lvl1pPr>
              <a:defRPr/>
            </a:lvl1pPr>
          </a:lstStyle>
          <a:p>
            <a:endParaRPr lang="pt-BR"/>
          </a:p>
        </p:txBody>
      </p:sp>
      <p:sp>
        <p:nvSpPr>
          <p:cNvPr id="3077" name="Rectangle 5"/>
          <p:cNvSpPr>
            <a:spLocks noGrp="1" noChangeArrowheads="1"/>
          </p:cNvSpPr>
          <p:nvPr>
            <p:ph type="ftr" sz="quarter" idx="3"/>
          </p:nvPr>
        </p:nvSpPr>
        <p:spPr>
          <a:xfrm>
            <a:off x="3124200" y="6192838"/>
            <a:ext cx="2895600" cy="476250"/>
          </a:xfrm>
        </p:spPr>
        <p:txBody>
          <a:bodyPr/>
          <a:lstStyle>
            <a:lvl1pPr>
              <a:defRPr/>
            </a:lvl1pPr>
          </a:lstStyle>
          <a:p>
            <a:endParaRPr lang="pt-BR"/>
          </a:p>
        </p:txBody>
      </p:sp>
      <p:sp>
        <p:nvSpPr>
          <p:cNvPr id="3078" name="Rectangle 6"/>
          <p:cNvSpPr>
            <a:spLocks noGrp="1" noChangeArrowheads="1"/>
          </p:cNvSpPr>
          <p:nvPr>
            <p:ph type="sldNum" sz="quarter" idx="4"/>
          </p:nvPr>
        </p:nvSpPr>
        <p:spPr>
          <a:xfrm>
            <a:off x="6553200" y="6192838"/>
            <a:ext cx="2133600" cy="476250"/>
          </a:xfrm>
        </p:spPr>
        <p:txBody>
          <a:bodyPr/>
          <a:lstStyle>
            <a:lvl1pPr>
              <a:defRPr/>
            </a:lvl1pPr>
          </a:lstStyle>
          <a:p>
            <a:fld id="{952266B4-7319-4F47-A00D-E4194CABE72A}" type="slidenum">
              <a:rPr lang="pt-BR"/>
              <a:pPr/>
              <a:t>‹#›</a:t>
            </a:fld>
            <a:endParaRPr lang="pt-BR"/>
          </a:p>
        </p:txBody>
      </p:sp>
      <p:pic>
        <p:nvPicPr>
          <p:cNvPr id="7" name="Picture 6" descr="ballonSZ.png"/>
          <p:cNvPicPr>
            <a:picLocks noChangeAspect="1"/>
          </p:cNvPicPr>
          <p:nvPr userDrawn="1"/>
        </p:nvPicPr>
        <p:blipFill>
          <a:blip r:embed="rId3"/>
          <a:stretch>
            <a:fillRect/>
          </a:stretch>
        </p:blipFill>
        <p:spPr>
          <a:xfrm>
            <a:off x="-2438400" y="-1371600"/>
            <a:ext cx="2438400"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autoRev="1" fill="hold" nodeType="withEffect">
                                  <p:stCondLst>
                                    <p:cond delay="0"/>
                                  </p:stCondLst>
                                  <p:childTnLst>
                                    <p:animMotion origin="layout" path="M 0.025 -0.39213 C 0.0276 -0.36644 0.03663 -0.27037 0.03923 -0.2382 C 0.04184 -0.20579 0.01632 -0.41134 0.04045 -0.19838 C 0.06458 0.01458 0.1408 1.00254 0.18402 1.03935 C 0.22708 1.07616 0.26007 0.02592 0.29878 0.02222 C 0.33732 0.01875 0.37777 1.01805 0.41666 1.01736 C 0.45555 1.01666 0.48871 0.01389 0.53194 0.01759 C 0.57517 0.02176 0.63628 1.03912 0.67586 1.03935 C 0.7151 1.03958 0.73264 0.01944 0.76892 0.01944 C 0.80538 0.01944 0.86128 1.0412 0.89357 1.03935 C 0.92569 1.0375 0.9309 0.01041 0.96198 0.0081 C 0.99305 0.00532 1.05052 1.06528 1.08038 1.02477 C 1.10989 0.98426 1.12795 0.02754 1.14027 -0.23496 " pathEditMode="relative" rAng="0" ptsTypes="aaaaaaaaaaaaa">
                                      <p:cBhvr>
                                        <p:cTn id="6" dur="8000" fill="hold"/>
                                        <p:tgtEl>
                                          <p:spTgt spid="7"/>
                                        </p:tgtEl>
                                        <p:attrNameLst>
                                          <p:attrName>ppt_x</p:attrName>
                                          <p:attrName>ppt_y</p:attrName>
                                        </p:attrNameLst>
                                      </p:cBhvr>
                                      <p:rCtr x="55300" y="72500"/>
                                    </p:animMotion>
                                  </p:childTnLst>
                                </p:cTn>
                              </p:par>
                            </p:childTnLst>
                          </p:cTn>
                        </p:par>
                        <p:par>
                          <p:cTn id="7" fill="hold">
                            <p:stCondLst>
                              <p:cond delay="16000"/>
                            </p:stCondLst>
                            <p:childTnLst>
                              <p:par>
                                <p:cTn id="8" presetID="10" presetClass="entr" presetSubtype="0" fill="hold" grpId="0" nodeType="after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2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wipe(down)">
                                      <p:cBhvr>
                                        <p:cTn id="15" dur="580">
                                          <p:stCondLst>
                                            <p:cond delay="0"/>
                                          </p:stCondLst>
                                        </p:cTn>
                                        <p:tgtEl>
                                          <p:spTgt spid="3075">
                                            <p:txEl>
                                              <p:pRg st="0" end="0"/>
                                            </p:txEl>
                                          </p:spTgt>
                                        </p:tgtEl>
                                      </p:cBhvr>
                                    </p:animEffect>
                                    <p:anim calcmode="lin" valueType="num">
                                      <p:cBhvr>
                                        <p:cTn id="16" dur="1822" tmFilter="0,0; 0.14,0.36; 0.43,0.73; 0.71,0.91; 1.0,1.0">
                                          <p:stCondLst>
                                            <p:cond delay="0"/>
                                          </p:stCondLst>
                                        </p:cTn>
                                        <p:tgtEl>
                                          <p:spTgt spid="3075">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075">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075">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075">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075">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075">
                                            <p:txEl>
                                              <p:pRg st="0" end="0"/>
                                            </p:txEl>
                                          </p:spTgt>
                                        </p:tgtEl>
                                      </p:cBhvr>
                                      <p:to x="100000" y="60000"/>
                                    </p:animScale>
                                    <p:animScale>
                                      <p:cBhvr>
                                        <p:cTn id="22" dur="166" decel="50000">
                                          <p:stCondLst>
                                            <p:cond delay="676"/>
                                          </p:stCondLst>
                                        </p:cTn>
                                        <p:tgtEl>
                                          <p:spTgt spid="3075">
                                            <p:txEl>
                                              <p:pRg st="0" end="0"/>
                                            </p:txEl>
                                          </p:spTgt>
                                        </p:tgtEl>
                                      </p:cBhvr>
                                      <p:to x="100000" y="100000"/>
                                    </p:animScale>
                                    <p:animScale>
                                      <p:cBhvr>
                                        <p:cTn id="23" dur="26">
                                          <p:stCondLst>
                                            <p:cond delay="1312"/>
                                          </p:stCondLst>
                                        </p:cTn>
                                        <p:tgtEl>
                                          <p:spTgt spid="3075">
                                            <p:txEl>
                                              <p:pRg st="0" end="0"/>
                                            </p:txEl>
                                          </p:spTgt>
                                        </p:tgtEl>
                                      </p:cBhvr>
                                      <p:to x="100000" y="80000"/>
                                    </p:animScale>
                                    <p:animScale>
                                      <p:cBhvr>
                                        <p:cTn id="24" dur="166" decel="50000">
                                          <p:stCondLst>
                                            <p:cond delay="1338"/>
                                          </p:stCondLst>
                                        </p:cTn>
                                        <p:tgtEl>
                                          <p:spTgt spid="3075">
                                            <p:txEl>
                                              <p:pRg st="0" end="0"/>
                                            </p:txEl>
                                          </p:spTgt>
                                        </p:tgtEl>
                                      </p:cBhvr>
                                      <p:to x="100000" y="100000"/>
                                    </p:animScale>
                                    <p:animScale>
                                      <p:cBhvr>
                                        <p:cTn id="25" dur="26">
                                          <p:stCondLst>
                                            <p:cond delay="1642"/>
                                          </p:stCondLst>
                                        </p:cTn>
                                        <p:tgtEl>
                                          <p:spTgt spid="3075">
                                            <p:txEl>
                                              <p:pRg st="0" end="0"/>
                                            </p:txEl>
                                          </p:spTgt>
                                        </p:tgtEl>
                                      </p:cBhvr>
                                      <p:to x="100000" y="90000"/>
                                    </p:animScale>
                                    <p:animScale>
                                      <p:cBhvr>
                                        <p:cTn id="26" dur="166" decel="50000">
                                          <p:stCondLst>
                                            <p:cond delay="1668"/>
                                          </p:stCondLst>
                                        </p:cTn>
                                        <p:tgtEl>
                                          <p:spTgt spid="3075">
                                            <p:txEl>
                                              <p:pRg st="0" end="0"/>
                                            </p:txEl>
                                          </p:spTgt>
                                        </p:tgtEl>
                                      </p:cBhvr>
                                      <p:to x="100000" y="100000"/>
                                    </p:animScale>
                                    <p:animScale>
                                      <p:cBhvr>
                                        <p:cTn id="27" dur="26">
                                          <p:stCondLst>
                                            <p:cond delay="1808"/>
                                          </p:stCondLst>
                                        </p:cTn>
                                        <p:tgtEl>
                                          <p:spTgt spid="3075">
                                            <p:txEl>
                                              <p:pRg st="0" end="0"/>
                                            </p:txEl>
                                          </p:spTgt>
                                        </p:tgtEl>
                                      </p:cBhvr>
                                      <p:to x="100000" y="95000"/>
                                    </p:animScale>
                                    <p:animScale>
                                      <p:cBhvr>
                                        <p:cTn id="28" dur="166" decel="50000">
                                          <p:stCondLst>
                                            <p:cond delay="1834"/>
                                          </p:stCondLst>
                                        </p:cTn>
                                        <p:tgtEl>
                                          <p:spTgt spid="307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build="p">
        <p:tmplLst>
          <p:tmpl lvl="1">
            <p:tnLst>
              <p:par>
                <p:cTn presetID="26" presetClass="entr" presetSubtype="0"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down)">
                      <p:cBhvr>
                        <p:cTn dur="580">
                          <p:stCondLst>
                            <p:cond delay="0"/>
                          </p:stCondLst>
                        </p:cTn>
                        <p:tgtEl>
                          <p:spTgt spid="3075"/>
                        </p:tgtEl>
                      </p:cBhvr>
                    </p:animEffect>
                    <p:anim calcmode="lin" valueType="num">
                      <p:cBhvr>
                        <p:cTn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dur="26">
                          <p:stCondLst>
                            <p:cond delay="650"/>
                          </p:stCondLst>
                        </p:cTn>
                        <p:tgtEl>
                          <p:spTgt spid="3075"/>
                        </p:tgtEl>
                      </p:cBhvr>
                      <p:to x="100000" y="60000"/>
                    </p:animScale>
                    <p:animScale>
                      <p:cBhvr>
                        <p:cTn dur="166" decel="50000">
                          <p:stCondLst>
                            <p:cond delay="676"/>
                          </p:stCondLst>
                        </p:cTn>
                        <p:tgtEl>
                          <p:spTgt spid="3075"/>
                        </p:tgtEl>
                      </p:cBhvr>
                      <p:to x="100000" y="100000"/>
                    </p:animScale>
                    <p:animScale>
                      <p:cBhvr>
                        <p:cTn dur="26">
                          <p:stCondLst>
                            <p:cond delay="1312"/>
                          </p:stCondLst>
                        </p:cTn>
                        <p:tgtEl>
                          <p:spTgt spid="3075"/>
                        </p:tgtEl>
                      </p:cBhvr>
                      <p:to x="100000" y="80000"/>
                    </p:animScale>
                    <p:animScale>
                      <p:cBhvr>
                        <p:cTn dur="166" decel="50000">
                          <p:stCondLst>
                            <p:cond delay="1338"/>
                          </p:stCondLst>
                        </p:cTn>
                        <p:tgtEl>
                          <p:spTgt spid="3075"/>
                        </p:tgtEl>
                      </p:cBhvr>
                      <p:to x="100000" y="100000"/>
                    </p:animScale>
                    <p:animScale>
                      <p:cBhvr>
                        <p:cTn dur="26">
                          <p:stCondLst>
                            <p:cond delay="1642"/>
                          </p:stCondLst>
                        </p:cTn>
                        <p:tgtEl>
                          <p:spTgt spid="3075"/>
                        </p:tgtEl>
                      </p:cBhvr>
                      <p:to x="100000" y="90000"/>
                    </p:animScale>
                    <p:animScale>
                      <p:cBhvr>
                        <p:cTn dur="166" decel="50000">
                          <p:stCondLst>
                            <p:cond delay="1668"/>
                          </p:stCondLst>
                        </p:cTn>
                        <p:tgtEl>
                          <p:spTgt spid="3075"/>
                        </p:tgtEl>
                      </p:cBhvr>
                      <p:to x="100000" y="100000"/>
                    </p:animScale>
                    <p:animScale>
                      <p:cBhvr>
                        <p:cTn dur="26">
                          <p:stCondLst>
                            <p:cond delay="1808"/>
                          </p:stCondLst>
                        </p:cTn>
                        <p:tgtEl>
                          <p:spTgt spid="3075"/>
                        </p:tgtEl>
                      </p:cBhvr>
                      <p:to x="100000" y="95000"/>
                    </p:animScale>
                    <p:animScale>
                      <p:cBhvr>
                        <p:cTn dur="166" decel="50000">
                          <p:stCondLst>
                            <p:cond delay="1834"/>
                          </p:stCondLst>
                        </p:cTn>
                        <p:tgtEl>
                          <p:spTgt spid="3075"/>
                        </p:tgtEl>
                      </p:cBhvr>
                      <p:to x="100000" y="100000"/>
                    </p:animScale>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384CB038-A328-4EEA-9286-2F4C51971389}" type="slidenum">
              <a:rPr lang="pt-BR"/>
              <a:pPr/>
              <a:t>‹#›</a:t>
            </a:fld>
            <a:endParaRPr lang="pt-B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38175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250825" y="0"/>
            <a:ext cx="6329363" cy="6381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BAC40A7C-7D61-4505-9FC7-DAE4ADEF3D3F}" type="slidenum">
              <a:rPr lang="pt-BR"/>
              <a:pPr/>
              <a:t>‹#›</a:t>
            </a:fld>
            <a:endParaRPr lang="pt-B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28926543-934E-4FB2-A264-95F9781650CA}" type="slidenum">
              <a:rPr lang="pt-BR"/>
              <a:pPr/>
              <a:t>‹#›</a:t>
            </a:fld>
            <a:endParaRPr lang="pt-BR"/>
          </a:p>
        </p:txBody>
      </p:sp>
      <p:pic>
        <p:nvPicPr>
          <p:cNvPr id="7" name="Picture 6" descr="ballonSZ.png"/>
          <p:cNvPicPr>
            <a:picLocks noChangeAspect="1"/>
          </p:cNvPicPr>
          <p:nvPr userDrawn="1"/>
        </p:nvPicPr>
        <p:blipFill>
          <a:blip r:embed="rId2"/>
          <a:stretch>
            <a:fillRect/>
          </a:stretch>
        </p:blipFill>
        <p:spPr>
          <a:xfrm>
            <a:off x="7467600" y="152400"/>
            <a:ext cx="1676400"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0" end="0"/>
                                            </p:txEl>
                                          </p:spTgt>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
                                            <p:txEl>
                                              <p:pRg st="1" end="1"/>
                                            </p:txEl>
                                          </p:spTgt>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2" end="2"/>
                                            </p:txEl>
                                          </p:spTgt>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
                                            <p:txEl>
                                              <p:pRg st="3" end="3"/>
                                            </p:txEl>
                                          </p:spTgt>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2">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3">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4">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5">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2D860EC6-CE4B-41C6-8EC2-BB50B38C6BA8}" type="slidenum">
              <a:rPr lang="pt-BR"/>
              <a:pPr/>
              <a:t>‹#›</a:t>
            </a:fld>
            <a:endParaRPr lang="pt-BR"/>
          </a:p>
        </p:txBody>
      </p:sp>
      <p:pic>
        <p:nvPicPr>
          <p:cNvPr id="7" name="Picture 6" descr="ballonSZ.png"/>
          <p:cNvPicPr>
            <a:picLocks noChangeAspect="1"/>
          </p:cNvPicPr>
          <p:nvPr userDrawn="1"/>
        </p:nvPicPr>
        <p:blipFill>
          <a:blip r:embed="rId2"/>
          <a:stretch>
            <a:fillRect/>
          </a:stretch>
        </p:blipFill>
        <p:spPr>
          <a:xfrm>
            <a:off x="7467600" y="152400"/>
            <a:ext cx="1676400" cy="16764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250825" y="1628775"/>
            <a:ext cx="42449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28775"/>
            <a:ext cx="42449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lvl1pPr>
              <a:defRPr/>
            </a:lvl1pPr>
          </a:lstStyle>
          <a:p>
            <a:endParaRPr lang="pt-BR"/>
          </a:p>
        </p:txBody>
      </p:sp>
      <p:sp>
        <p:nvSpPr>
          <p:cNvPr id="6" name="Footer Placeholder 5"/>
          <p:cNvSpPr>
            <a:spLocks noGrp="1"/>
          </p:cNvSpPr>
          <p:nvPr>
            <p:ph type="ftr" sz="quarter" idx="11"/>
          </p:nvPr>
        </p:nvSpPr>
        <p:spPr/>
        <p:txBody>
          <a:bodyPr/>
          <a:lstStyle>
            <a:lvl1pPr>
              <a:defRPr/>
            </a:lvl1pPr>
          </a:lstStyle>
          <a:p>
            <a:endParaRPr lang="pt-BR"/>
          </a:p>
        </p:txBody>
      </p:sp>
      <p:sp>
        <p:nvSpPr>
          <p:cNvPr id="7" name="Slide Number Placeholder 6"/>
          <p:cNvSpPr>
            <a:spLocks noGrp="1"/>
          </p:cNvSpPr>
          <p:nvPr>
            <p:ph type="sldNum" sz="quarter" idx="12"/>
          </p:nvPr>
        </p:nvSpPr>
        <p:spPr/>
        <p:txBody>
          <a:bodyPr/>
          <a:lstStyle>
            <a:lvl1pPr>
              <a:defRPr/>
            </a:lvl1pPr>
          </a:lstStyle>
          <a:p>
            <a:fld id="{8028D6F3-2281-463C-8CF5-888BA9F5F01F}" type="slidenum">
              <a:rPr lang="pt-BR"/>
              <a:pPr/>
              <a:t>‹#›</a:t>
            </a:fld>
            <a:endParaRPr lang="pt-BR"/>
          </a:p>
        </p:txBody>
      </p:sp>
      <p:pic>
        <p:nvPicPr>
          <p:cNvPr id="8" name="Picture 7" descr="ballonSZ.png"/>
          <p:cNvPicPr>
            <a:picLocks noChangeAspect="1"/>
          </p:cNvPicPr>
          <p:nvPr userDrawn="1"/>
        </p:nvPicPr>
        <p:blipFill>
          <a:blip r:embed="rId2"/>
          <a:stretch>
            <a:fillRect/>
          </a:stretch>
        </p:blipFill>
        <p:spPr>
          <a:xfrm>
            <a:off x="7467600" y="152400"/>
            <a:ext cx="1676400" cy="167640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lvl1pPr>
              <a:defRPr/>
            </a:lvl1pPr>
          </a:lstStyle>
          <a:p>
            <a:endParaRPr lang="pt-BR"/>
          </a:p>
        </p:txBody>
      </p:sp>
      <p:sp>
        <p:nvSpPr>
          <p:cNvPr id="8" name="Footer Placeholder 7"/>
          <p:cNvSpPr>
            <a:spLocks noGrp="1"/>
          </p:cNvSpPr>
          <p:nvPr>
            <p:ph type="ftr" sz="quarter" idx="11"/>
          </p:nvPr>
        </p:nvSpPr>
        <p:spPr/>
        <p:txBody>
          <a:bodyPr/>
          <a:lstStyle>
            <a:lvl1pPr>
              <a:defRPr/>
            </a:lvl1pPr>
          </a:lstStyle>
          <a:p>
            <a:endParaRPr lang="pt-BR"/>
          </a:p>
        </p:txBody>
      </p:sp>
      <p:sp>
        <p:nvSpPr>
          <p:cNvPr id="9" name="Slide Number Placeholder 8"/>
          <p:cNvSpPr>
            <a:spLocks noGrp="1"/>
          </p:cNvSpPr>
          <p:nvPr>
            <p:ph type="sldNum" sz="quarter" idx="12"/>
          </p:nvPr>
        </p:nvSpPr>
        <p:spPr/>
        <p:txBody>
          <a:bodyPr/>
          <a:lstStyle>
            <a:lvl1pPr>
              <a:defRPr/>
            </a:lvl1pPr>
          </a:lstStyle>
          <a:p>
            <a:fld id="{5A7756AB-41E4-49BF-B158-BF4EC56C1A9B}" type="slidenum">
              <a:rPr lang="pt-BR"/>
              <a:pPr/>
              <a:t>‹#›</a:t>
            </a:fld>
            <a:endParaRPr lang="pt-B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endParaRPr lang="pt-BR"/>
          </a:p>
        </p:txBody>
      </p:sp>
      <p:sp>
        <p:nvSpPr>
          <p:cNvPr id="4" name="Footer Placeholder 3"/>
          <p:cNvSpPr>
            <a:spLocks noGrp="1"/>
          </p:cNvSpPr>
          <p:nvPr>
            <p:ph type="ftr" sz="quarter" idx="11"/>
          </p:nvPr>
        </p:nvSpPr>
        <p:spPr/>
        <p:txBody>
          <a:bodyPr/>
          <a:lstStyle>
            <a:lvl1pPr>
              <a:defRPr/>
            </a:lvl1pPr>
          </a:lstStyle>
          <a:p>
            <a:endParaRPr lang="pt-BR"/>
          </a:p>
        </p:txBody>
      </p:sp>
      <p:sp>
        <p:nvSpPr>
          <p:cNvPr id="5" name="Slide Number Placeholder 4"/>
          <p:cNvSpPr>
            <a:spLocks noGrp="1"/>
          </p:cNvSpPr>
          <p:nvPr>
            <p:ph type="sldNum" sz="quarter" idx="12"/>
          </p:nvPr>
        </p:nvSpPr>
        <p:spPr/>
        <p:txBody>
          <a:bodyPr/>
          <a:lstStyle>
            <a:lvl1pPr>
              <a:defRPr/>
            </a:lvl1pPr>
          </a:lstStyle>
          <a:p>
            <a:fld id="{F4551E89-DBCD-4EBF-9785-84C0A6FEC964}" type="slidenum">
              <a:rPr lang="pt-BR"/>
              <a:pPr/>
              <a:t>‹#›</a:t>
            </a:fld>
            <a:endParaRPr lang="pt-BR"/>
          </a:p>
        </p:txBody>
      </p:sp>
      <p:pic>
        <p:nvPicPr>
          <p:cNvPr id="6" name="Picture 5" descr="ballonSZ.png"/>
          <p:cNvPicPr>
            <a:picLocks noChangeAspect="1"/>
          </p:cNvPicPr>
          <p:nvPr userDrawn="1"/>
        </p:nvPicPr>
        <p:blipFill>
          <a:blip r:embed="rId2"/>
          <a:stretch>
            <a:fillRect/>
          </a:stretch>
        </p:blipFill>
        <p:spPr>
          <a:xfrm>
            <a:off x="7467600" y="152400"/>
            <a:ext cx="1676400" cy="167640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BR"/>
          </a:p>
        </p:txBody>
      </p:sp>
      <p:sp>
        <p:nvSpPr>
          <p:cNvPr id="3" name="Footer Placeholder 2"/>
          <p:cNvSpPr>
            <a:spLocks noGrp="1"/>
          </p:cNvSpPr>
          <p:nvPr>
            <p:ph type="ftr" sz="quarter" idx="11"/>
          </p:nvPr>
        </p:nvSpPr>
        <p:spPr/>
        <p:txBody>
          <a:bodyPr/>
          <a:lstStyle>
            <a:lvl1pPr>
              <a:defRPr/>
            </a:lvl1pPr>
          </a:lstStyle>
          <a:p>
            <a:endParaRPr lang="pt-BR"/>
          </a:p>
        </p:txBody>
      </p:sp>
      <p:sp>
        <p:nvSpPr>
          <p:cNvPr id="4" name="Slide Number Placeholder 3"/>
          <p:cNvSpPr>
            <a:spLocks noGrp="1"/>
          </p:cNvSpPr>
          <p:nvPr>
            <p:ph type="sldNum" sz="quarter" idx="12"/>
          </p:nvPr>
        </p:nvSpPr>
        <p:spPr/>
        <p:txBody>
          <a:bodyPr/>
          <a:lstStyle>
            <a:lvl1pPr>
              <a:defRPr/>
            </a:lvl1pPr>
          </a:lstStyle>
          <a:p>
            <a:fld id="{6F81D091-C8A7-4472-A6E5-ABCE1E1FE066}" type="slidenum">
              <a:rPr lang="pt-BR"/>
              <a:pPr/>
              <a:t>‹#›</a:t>
            </a:fld>
            <a:endParaRPr lang="pt-BR"/>
          </a:p>
        </p:txBody>
      </p:sp>
      <p:pic>
        <p:nvPicPr>
          <p:cNvPr id="5" name="Picture 4" descr="ballonSZ.png"/>
          <p:cNvPicPr>
            <a:picLocks noChangeAspect="1"/>
          </p:cNvPicPr>
          <p:nvPr userDrawn="1"/>
        </p:nvPicPr>
        <p:blipFill>
          <a:blip r:embed="rId2"/>
          <a:stretch>
            <a:fillRect/>
          </a:stretch>
        </p:blipFill>
        <p:spPr>
          <a:xfrm>
            <a:off x="7467600" y="152400"/>
            <a:ext cx="1676400" cy="167640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endParaRPr lang="pt-BR"/>
          </a:p>
        </p:txBody>
      </p:sp>
      <p:sp>
        <p:nvSpPr>
          <p:cNvPr id="6" name="Footer Placeholder 5"/>
          <p:cNvSpPr>
            <a:spLocks noGrp="1"/>
          </p:cNvSpPr>
          <p:nvPr>
            <p:ph type="ftr" sz="quarter" idx="11"/>
          </p:nvPr>
        </p:nvSpPr>
        <p:spPr/>
        <p:txBody>
          <a:bodyPr/>
          <a:lstStyle>
            <a:lvl1pPr>
              <a:defRPr/>
            </a:lvl1pPr>
          </a:lstStyle>
          <a:p>
            <a:endParaRPr lang="pt-BR"/>
          </a:p>
        </p:txBody>
      </p:sp>
      <p:sp>
        <p:nvSpPr>
          <p:cNvPr id="7" name="Slide Number Placeholder 6"/>
          <p:cNvSpPr>
            <a:spLocks noGrp="1"/>
          </p:cNvSpPr>
          <p:nvPr>
            <p:ph type="sldNum" sz="quarter" idx="12"/>
          </p:nvPr>
        </p:nvSpPr>
        <p:spPr/>
        <p:txBody>
          <a:bodyPr/>
          <a:lstStyle>
            <a:lvl1pPr>
              <a:defRPr/>
            </a:lvl1pPr>
          </a:lstStyle>
          <a:p>
            <a:fld id="{9C67C584-B189-4AEA-A7B8-4B9EA994D1CE}" type="slidenum">
              <a:rPr lang="pt-BR"/>
              <a:pPr/>
              <a:t>‹#›</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
                                            <p:txEl>
                                              <p:pRg st="0" end="0"/>
                                            </p:txEl>
                                          </p:spTgt>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31"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
                                            <p:txEl>
                                              <p:pRg st="0" end="0"/>
                                            </p:txEl>
                                          </p:spTgt>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1" end="1"/>
                                            </p:txEl>
                                          </p:spTgt>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
                                            <p:txEl>
                                              <p:pRg st="2" end="2"/>
                                            </p:txEl>
                                          </p:spTgt>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3">
                                            <p:txEl>
                                              <p:pRg st="3" end="3"/>
                                            </p:txEl>
                                          </p:spTgt>
                                        </p:tgtEl>
                                      </p:cBhvr>
                                    </p:animEffect>
                                  </p:childTnLst>
                                </p:cTn>
                              </p:par>
                              <p:par>
                                <p:cTn id="48" presetID="29" presetClass="entr" presetSubtype="0" fill="hold" grpId="0"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2">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3">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4">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5">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Lst>
      </p:bldP>
      <p:bldP spid="4" grpId="0" build="p">
        <p:tmplLst>
          <p:tmpl lvl="1">
            <p:tnLst>
              <p:par>
                <p:cTn presetID="2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Flowchart: Stored Data 8"/>
          <p:cNvSpPr/>
          <p:nvPr userDrawn="1"/>
        </p:nvSpPr>
        <p:spPr>
          <a:xfrm>
            <a:off x="762000" y="1524000"/>
            <a:ext cx="5410200" cy="4800600"/>
          </a:xfrm>
          <a:prstGeom prst="flowChartOnlineStorag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5486400" cy="762000"/>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762000" y="1524000"/>
            <a:ext cx="5410200" cy="4800600"/>
          </a:xfrm>
          <a:prstGeom prst="flowChartOnlineStorage">
            <a:avLst/>
          </a:prstGeom>
        </p:spPr>
        <p:style>
          <a:lnRef idx="0">
            <a:schemeClr val="accent4"/>
          </a:lnRef>
          <a:fillRef idx="3">
            <a:schemeClr val="accent4"/>
          </a:fillRef>
          <a:effectRef idx="3">
            <a:schemeClr val="accent4"/>
          </a:effectRef>
          <a:fontRef idx="none"/>
        </p:style>
        <p:txBody>
          <a:bodyPr/>
          <a:lstStyle>
            <a:lvl1pPr marL="0" indent="0">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5867400" y="2362200"/>
            <a:ext cx="304800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endParaRPr lang="pt-BR"/>
          </a:p>
        </p:txBody>
      </p:sp>
      <p:sp>
        <p:nvSpPr>
          <p:cNvPr id="6" name="Footer Placeholder 5"/>
          <p:cNvSpPr>
            <a:spLocks noGrp="1"/>
          </p:cNvSpPr>
          <p:nvPr>
            <p:ph type="ftr" sz="quarter" idx="11"/>
          </p:nvPr>
        </p:nvSpPr>
        <p:spPr/>
        <p:txBody>
          <a:bodyPr/>
          <a:lstStyle>
            <a:lvl1pPr>
              <a:defRPr/>
            </a:lvl1pPr>
          </a:lstStyle>
          <a:p>
            <a:endParaRPr lang="pt-BR"/>
          </a:p>
        </p:txBody>
      </p:sp>
      <p:sp>
        <p:nvSpPr>
          <p:cNvPr id="7" name="Slide Number Placeholder 6"/>
          <p:cNvSpPr>
            <a:spLocks noGrp="1"/>
          </p:cNvSpPr>
          <p:nvPr>
            <p:ph type="sldNum" sz="quarter" idx="12"/>
          </p:nvPr>
        </p:nvSpPr>
        <p:spPr/>
        <p:txBody>
          <a:bodyPr/>
          <a:lstStyle>
            <a:lvl1pPr>
              <a:defRPr/>
            </a:lvl1pPr>
          </a:lstStyle>
          <a:p>
            <a:fld id="{8B18DA59-AB1E-4FC9-B047-E06F62A5A93B}" type="slidenum">
              <a:rPr lang="pt-BR"/>
              <a:pPr/>
              <a:t>‹#›</a:t>
            </a:fld>
            <a:endParaRPr lang="pt-BR"/>
          </a:p>
        </p:txBody>
      </p:sp>
      <p:pic>
        <p:nvPicPr>
          <p:cNvPr id="8" name="Picture 7" descr="ballonSZ.png"/>
          <p:cNvPicPr>
            <a:picLocks noChangeAspect="1"/>
          </p:cNvPicPr>
          <p:nvPr userDrawn="1"/>
        </p:nvPicPr>
        <p:blipFill>
          <a:blip r:embed="rId2"/>
          <a:stretch>
            <a:fillRect/>
          </a:stretch>
        </p:blipFill>
        <p:spPr>
          <a:xfrm>
            <a:off x="7467600" y="152400"/>
            <a:ext cx="1676400"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31"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tmplLst>
          <p:tmpl lvl="1">
            <p:tnLst>
              <p:par>
                <p:cTn presetID="2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6096000" cy="1341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pt-BR" dirty="0" smtClean="0"/>
          </a:p>
        </p:txBody>
      </p:sp>
      <p:sp>
        <p:nvSpPr>
          <p:cNvPr id="1027" name="Rectangle 3"/>
          <p:cNvSpPr>
            <a:spLocks noGrp="1" noChangeArrowheads="1"/>
          </p:cNvSpPr>
          <p:nvPr>
            <p:ph type="body" idx="1"/>
          </p:nvPr>
        </p:nvSpPr>
        <p:spPr bwMode="auto">
          <a:xfrm>
            <a:off x="250825" y="1752600"/>
            <a:ext cx="8642350" cy="4629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028" name="Rectangle 4"/>
          <p:cNvSpPr>
            <a:spLocks noGrp="1" noChangeArrowheads="1"/>
          </p:cNvSpPr>
          <p:nvPr>
            <p:ph type="dt" sz="half" idx="2"/>
          </p:nvPr>
        </p:nvSpPr>
        <p:spPr bwMode="auto">
          <a:xfrm>
            <a:off x="457200" y="6453188"/>
            <a:ext cx="21336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t-BR"/>
          </a:p>
        </p:txBody>
      </p:sp>
      <p:sp>
        <p:nvSpPr>
          <p:cNvPr id="1029" name="Rectangle 5"/>
          <p:cNvSpPr>
            <a:spLocks noGrp="1" noChangeArrowheads="1"/>
          </p:cNvSpPr>
          <p:nvPr>
            <p:ph type="ftr" sz="quarter" idx="3"/>
          </p:nvPr>
        </p:nvSpPr>
        <p:spPr bwMode="auto">
          <a:xfrm>
            <a:off x="3124200" y="6453188"/>
            <a:ext cx="28956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t-BR"/>
          </a:p>
        </p:txBody>
      </p:sp>
      <p:sp>
        <p:nvSpPr>
          <p:cNvPr id="1030" name="Rectangle 6"/>
          <p:cNvSpPr>
            <a:spLocks noGrp="1" noChangeArrowheads="1"/>
          </p:cNvSpPr>
          <p:nvPr>
            <p:ph type="sldNum" sz="quarter" idx="4"/>
          </p:nvPr>
        </p:nvSpPr>
        <p:spPr bwMode="auto">
          <a:xfrm>
            <a:off x="6553200" y="6453188"/>
            <a:ext cx="21336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7F42892-5094-4419-8388-480486C8947E}" type="slidenum">
              <a:rPr lang="pt-BR"/>
              <a:pPr/>
              <a:t>‹#›</a:t>
            </a:fld>
            <a:endParaRPr lang="pt-B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4000" b="1">
          <a:solidFill>
            <a:schemeClr val="tx1"/>
          </a:solidFill>
          <a:latin typeface="Copperplate Gothic Light" pitchFamily="34" charset="0"/>
          <a:ea typeface="+mj-ea"/>
          <a:cs typeface="+mj-cs"/>
        </a:defRPr>
      </a:lvl1pPr>
      <a:lvl2pPr algn="ctr" rtl="0" eaLnBrk="1" fontAlgn="base" hangingPunct="1">
        <a:spcBef>
          <a:spcPct val="0"/>
        </a:spcBef>
        <a:spcAft>
          <a:spcPct val="0"/>
        </a:spcAft>
        <a:defRPr sz="4400" b="1">
          <a:solidFill>
            <a:schemeClr val="tx1"/>
          </a:solidFill>
          <a:latin typeface="Arial" charset="0"/>
        </a:defRPr>
      </a:lvl2pPr>
      <a:lvl3pPr algn="ctr" rtl="0" eaLnBrk="1" fontAlgn="base" hangingPunct="1">
        <a:spcBef>
          <a:spcPct val="0"/>
        </a:spcBef>
        <a:spcAft>
          <a:spcPct val="0"/>
        </a:spcAft>
        <a:defRPr sz="4400" b="1">
          <a:solidFill>
            <a:schemeClr val="tx1"/>
          </a:solidFill>
          <a:latin typeface="Arial" charset="0"/>
        </a:defRPr>
      </a:lvl3pPr>
      <a:lvl4pPr algn="ctr" rtl="0" eaLnBrk="1" fontAlgn="base" hangingPunct="1">
        <a:spcBef>
          <a:spcPct val="0"/>
        </a:spcBef>
        <a:spcAft>
          <a:spcPct val="0"/>
        </a:spcAft>
        <a:defRPr sz="4400" b="1">
          <a:solidFill>
            <a:schemeClr val="tx1"/>
          </a:solidFill>
          <a:latin typeface="Arial" charset="0"/>
        </a:defRPr>
      </a:lvl4pPr>
      <a:lvl5pPr algn="ctr" rtl="0" eaLnBrk="1" fontAlgn="base" hangingPunct="1">
        <a:spcBef>
          <a:spcPct val="0"/>
        </a:spcBef>
        <a:spcAft>
          <a:spcPct val="0"/>
        </a:spcAft>
        <a:defRPr sz="4400" b="1">
          <a:solidFill>
            <a:schemeClr val="tx1"/>
          </a:solidFill>
          <a:latin typeface="Arial" charset="0"/>
        </a:defRPr>
      </a:lvl5pPr>
      <a:lvl6pPr marL="457200" algn="ctr" rtl="0" eaLnBrk="1" fontAlgn="base" hangingPunct="1">
        <a:spcBef>
          <a:spcPct val="0"/>
        </a:spcBef>
        <a:spcAft>
          <a:spcPct val="0"/>
        </a:spcAft>
        <a:defRPr sz="4400" b="1">
          <a:solidFill>
            <a:schemeClr val="tx1"/>
          </a:solidFill>
          <a:latin typeface="Arial" charset="0"/>
        </a:defRPr>
      </a:lvl6pPr>
      <a:lvl7pPr marL="914400" algn="ctr" rtl="0" eaLnBrk="1" fontAlgn="base" hangingPunct="1">
        <a:spcBef>
          <a:spcPct val="0"/>
        </a:spcBef>
        <a:spcAft>
          <a:spcPct val="0"/>
        </a:spcAft>
        <a:defRPr sz="4400" b="1">
          <a:solidFill>
            <a:schemeClr val="tx1"/>
          </a:solidFill>
          <a:latin typeface="Arial" charset="0"/>
        </a:defRPr>
      </a:lvl7pPr>
      <a:lvl8pPr marL="1371600" algn="ctr" rtl="0" eaLnBrk="1" fontAlgn="base" hangingPunct="1">
        <a:spcBef>
          <a:spcPct val="0"/>
        </a:spcBef>
        <a:spcAft>
          <a:spcPct val="0"/>
        </a:spcAft>
        <a:defRPr sz="4400" b="1">
          <a:solidFill>
            <a:schemeClr val="tx1"/>
          </a:solidFill>
          <a:latin typeface="Arial" charset="0"/>
        </a:defRPr>
      </a:lvl8pPr>
      <a:lvl9pPr marL="1828800" algn="ctr" rtl="0" eaLnBrk="1" fontAlgn="base" hangingPunct="1">
        <a:spcBef>
          <a:spcPct val="0"/>
        </a:spcBef>
        <a:spcAft>
          <a:spcPct val="0"/>
        </a:spcAft>
        <a:defRPr sz="4400" b="1">
          <a:solidFill>
            <a:schemeClr val="tx1"/>
          </a:solidFill>
          <a:latin typeface="Arial" charset="0"/>
        </a:defRPr>
      </a:lvl9pPr>
    </p:titleStyle>
    <p:bodyStyle>
      <a:lvl1pPr marL="342900" indent="-342900" algn="l" rtl="0" eaLnBrk="1" fontAlgn="base" hangingPunct="1">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storya.ru/imagens/ludi/football/football-tl4.jpg"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ru.wikipedia.org/wiki/%D0%9A%D0%B5%D0%BC%D0%B1%D1%80%D0%B8%D0%B4%D0%B6" TargetMode="External"/><Relationship Id="rId2" Type="http://schemas.openxmlformats.org/officeDocument/2006/relationships/hyperlink" Target="https://ru.wikipedia.org/wiki/%D0%9E%D0%BA%D1%81%D1%84%D0%BE%D1%80%D0%B4"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s://ru.wikipedia.org/wiki/%D0%A2%D1%80%D0%B8%D0%BD%D0%B3,_%D0%94%D0%B6%D0%BE%D0%BD_%D0%A7%D0%B0%D1%80%D0%BB%D1%8C%D0%B7" TargetMode="External"/><Relationship Id="rId2" Type="http://schemas.openxmlformats.org/officeDocument/2006/relationships/hyperlink" Target="https://ru.wikipedia.org/wiki/The_Times"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s://ru.wikipedia.org/wiki/1885_%D0%B3%D0%BE%D0%B4" TargetMode="External"/><Relationship Id="rId2" Type="http://schemas.openxmlformats.org/officeDocument/2006/relationships/hyperlink" Target="https://ru.wikipedia.org/wiki/1880-%D0%B5"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u.wikipedia.org/wiki/%D4%F3%F2%E1%EE%EB#cite_note-33" TargetMode="External"/><Relationship Id="rId2" Type="http://schemas.openxmlformats.org/officeDocument/2006/relationships/hyperlink" Target="https://ru.wikipedia.org/wiki/%D0%A2%D0%B0%D0%B9%D0%BC"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0" y="33327"/>
            <a:ext cx="9144000" cy="1470025"/>
          </a:xfrm>
        </p:spPr>
        <p:txBody>
          <a:bodyPr/>
          <a:lstStyle/>
          <a:p>
            <a:r>
              <a:rPr lang="ru-RU" dirty="0" smtClean="0">
                <a:solidFill>
                  <a:schemeClr val="accent3"/>
                </a:solidFill>
              </a:rPr>
              <a:t>Итоговая работа по курсу ИКТ</a:t>
            </a:r>
            <a:endParaRPr lang="en-US" dirty="0">
              <a:solidFill>
                <a:schemeClr val="accent3"/>
              </a:solidFill>
            </a:endParaRPr>
          </a:p>
        </p:txBody>
      </p:sp>
      <p:sp>
        <p:nvSpPr>
          <p:cNvPr id="3" name="Subtitle 2"/>
          <p:cNvSpPr>
            <a:spLocks noGrp="1"/>
          </p:cNvSpPr>
          <p:nvPr>
            <p:ph type="subTitle" idx="1"/>
          </p:nvPr>
        </p:nvSpPr>
        <p:spPr>
          <a:xfrm>
            <a:off x="1547664" y="1628800"/>
            <a:ext cx="6400800" cy="1655762"/>
          </a:xfrm>
        </p:spPr>
        <p:txBody>
          <a:bodyPr/>
          <a:lstStyle/>
          <a:p>
            <a:endParaRPr lang="ru-RU" b="1" i="1" u="sng" dirty="0" smtClean="0">
              <a:solidFill>
                <a:srgbClr val="FFC000"/>
              </a:solidFill>
            </a:endParaRPr>
          </a:p>
          <a:p>
            <a:r>
              <a:rPr lang="ru-RU" b="1" i="1" u="sng" dirty="0" smtClean="0">
                <a:solidFill>
                  <a:srgbClr val="92D050"/>
                </a:solidFill>
              </a:rPr>
              <a:t>История </a:t>
            </a:r>
            <a:r>
              <a:rPr lang="ru-RU" b="1" i="1" u="sng" dirty="0">
                <a:solidFill>
                  <a:srgbClr val="92D050"/>
                </a:solidFill>
              </a:rPr>
              <a:t>развития футбола</a:t>
            </a:r>
            <a:endParaRPr lang="en-US" i="1" u="sng" dirty="0">
              <a:solidFill>
                <a:srgbClr val="92D050"/>
              </a:solidFill>
            </a:endParaRPr>
          </a:p>
        </p:txBody>
      </p:sp>
      <p:sp>
        <p:nvSpPr>
          <p:cNvPr id="4" name="TextBox 3"/>
          <p:cNvSpPr txBox="1"/>
          <p:nvPr/>
        </p:nvSpPr>
        <p:spPr>
          <a:xfrm>
            <a:off x="5175657" y="4077072"/>
            <a:ext cx="3600400" cy="2308324"/>
          </a:xfrm>
          <a:prstGeom prst="rect">
            <a:avLst/>
          </a:prstGeom>
          <a:scene3d>
            <a:camera prst="perspectiveContrastingLeftFacing"/>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ru-RU" sz="2400" dirty="0" smtClean="0"/>
              <a:t>Работу выполнил</a:t>
            </a:r>
            <a:r>
              <a:rPr lang="en-US" sz="2400" dirty="0" smtClean="0"/>
              <a:t>:</a:t>
            </a:r>
          </a:p>
          <a:p>
            <a:pPr algn="ctr"/>
            <a:r>
              <a:rPr lang="ru-RU" sz="2400" dirty="0" smtClean="0"/>
              <a:t>Учитель физической культуры</a:t>
            </a:r>
          </a:p>
          <a:p>
            <a:pPr algn="ctr"/>
            <a:r>
              <a:rPr lang="ru-RU" sz="2400" dirty="0" smtClean="0"/>
              <a:t>ГБОУ № 457</a:t>
            </a:r>
          </a:p>
          <a:p>
            <a:pPr algn="ctr"/>
            <a:r>
              <a:rPr lang="ru-RU" sz="2400" dirty="0" smtClean="0"/>
              <a:t>Амбарцумян Альберт </a:t>
            </a:r>
            <a:r>
              <a:rPr lang="ru-RU" sz="2400" dirty="0" err="1" smtClean="0"/>
              <a:t>Акопович</a:t>
            </a:r>
            <a:endParaRPr lang="ru-RU" sz="2400"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260648"/>
            <a:ext cx="6347048" cy="762000"/>
          </a:xfrm>
        </p:spPr>
        <p:txBody>
          <a:bodyPr/>
          <a:lstStyle/>
          <a:p>
            <a:r>
              <a:rPr lang="ru-RU" sz="3600" i="1" dirty="0" smtClean="0">
                <a:latin typeface="Comic Sans MS" panose="030F0702030302020204" pitchFamily="66" charset="0"/>
              </a:rPr>
              <a:t>Благодарю за внимание</a:t>
            </a:r>
            <a:endParaRPr lang="en-US" sz="3600" i="1" dirty="0">
              <a:latin typeface="Comic Sans MS" panose="030F0702030302020204" pitchFamily="66" charset="0"/>
            </a:endParaRPr>
          </a:p>
        </p:txBody>
      </p:sp>
      <p:pic>
        <p:nvPicPr>
          <p:cNvPr id="2" name="Рисунок 1"/>
          <p:cNvPicPr>
            <a:picLocks noGrp="1" noChangeAspect="1"/>
          </p:cNvPicPr>
          <p:nvPr>
            <p:ph type="pic" idx="1"/>
          </p:nvPr>
        </p:nvPicPr>
        <p:blipFill>
          <a:blip r:embed="rId2">
            <a:extLst>
              <a:ext uri="{28A0092B-C50C-407E-A947-70E740481C1C}">
                <a14:useLocalDpi xmlns:a14="http://schemas.microsoft.com/office/drawing/2010/main" val="0"/>
              </a:ext>
            </a:extLst>
          </a:blip>
          <a:srcRect l="7738" r="7738"/>
          <a:stretch>
            <a:fillRect/>
          </a:stretch>
        </p:blipFill>
        <p:spPr>
          <a:xfrm>
            <a:off x="755576" y="1484784"/>
            <a:ext cx="5410200" cy="4800600"/>
          </a:xfrm>
        </p:spPr>
      </p:pic>
      <p:sp>
        <p:nvSpPr>
          <p:cNvPr id="6" name="Text Placeholder 5"/>
          <p:cNvSpPr>
            <a:spLocks noGrp="1"/>
          </p:cNvSpPr>
          <p:nvPr>
            <p:ph type="body"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6096000" cy="1341438"/>
          </a:xfrm>
        </p:spPr>
        <p:txBody>
          <a:bodyPr/>
          <a:lstStyle/>
          <a:p>
            <a:pPr algn="l"/>
            <a:r>
              <a:rPr lang="ru-RU" sz="3200" b="0" i="1" dirty="0" smtClean="0">
                <a:solidFill>
                  <a:srgbClr val="92D050"/>
                </a:solidFill>
                <a:latin typeface="Linux Libertine"/>
              </a:rPr>
              <a:t/>
            </a:r>
            <a:br>
              <a:rPr lang="ru-RU" sz="3200" b="0" i="1" dirty="0" smtClean="0">
                <a:solidFill>
                  <a:srgbClr val="92D050"/>
                </a:solidFill>
                <a:latin typeface="Linux Libertine"/>
              </a:rPr>
            </a:br>
            <a:r>
              <a:rPr lang="ru-RU" sz="3600" b="0" i="1" dirty="0" smtClean="0">
                <a:solidFill>
                  <a:srgbClr val="92D050"/>
                </a:solidFill>
                <a:latin typeface="Linux Libertine"/>
              </a:rPr>
              <a:t>Игра </a:t>
            </a:r>
            <a:r>
              <a:rPr lang="ru-RU" sz="3600" b="0" i="1" dirty="0">
                <a:solidFill>
                  <a:srgbClr val="92D050"/>
                </a:solidFill>
                <a:latin typeface="Linux Libertine"/>
              </a:rPr>
              <a:t>в мяч у древних народов</a:t>
            </a:r>
            <a:r>
              <a:rPr lang="ru-RU" sz="3600" b="0" dirty="0">
                <a:solidFill>
                  <a:srgbClr val="000000"/>
                </a:solidFill>
                <a:latin typeface="Linux Libertine"/>
              </a:rPr>
              <a:t/>
            </a:r>
            <a:br>
              <a:rPr lang="ru-RU" sz="3600" b="0" dirty="0">
                <a:solidFill>
                  <a:srgbClr val="000000"/>
                </a:solidFill>
                <a:latin typeface="Linux Libertine"/>
              </a:rPr>
            </a:br>
            <a:endParaRPr lang="en-US" sz="3600" dirty="0"/>
          </a:p>
        </p:txBody>
      </p:sp>
      <p:pic>
        <p:nvPicPr>
          <p:cNvPr id="1027" name="Picture 3" descr="C:\Users\Альберт\Desktop\football-chujut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 y="1556792"/>
            <a:ext cx="5069942" cy="3528392"/>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6"/>
          <p:cNvSpPr>
            <a:spLocks noGrp="1"/>
          </p:cNvSpPr>
          <p:nvPr>
            <p:ph idx="1"/>
          </p:nvPr>
        </p:nvSpPr>
        <p:spPr>
          <a:xfrm flipH="1">
            <a:off x="8893174" y="1752600"/>
            <a:ext cx="71313" cy="380256"/>
          </a:xfrm>
        </p:spPr>
        <p:txBody>
          <a:bodyPr/>
          <a:lstStyle/>
          <a:p>
            <a:endParaRPr lang="ru-RU" dirty="0"/>
          </a:p>
        </p:txBody>
      </p:sp>
      <p:sp>
        <p:nvSpPr>
          <p:cNvPr id="8" name="TextBox 7"/>
          <p:cNvSpPr txBox="1"/>
          <p:nvPr/>
        </p:nvSpPr>
        <p:spPr>
          <a:xfrm>
            <a:off x="5364088" y="1340768"/>
            <a:ext cx="3528392" cy="5632311"/>
          </a:xfrm>
          <a:prstGeom prst="rect">
            <a:avLst/>
          </a:prstGeom>
          <a:noFill/>
        </p:spPr>
        <p:txBody>
          <a:bodyPr wrap="square" rtlCol="0">
            <a:spAutoFit/>
          </a:bodyPr>
          <a:lstStyle/>
          <a:p>
            <a:r>
              <a:rPr lang="ru-RU" sz="2400" dirty="0">
                <a:solidFill>
                  <a:srgbClr val="FFFF00"/>
                </a:solidFill>
                <a:latin typeface="Verdana"/>
              </a:rPr>
              <a:t>Самый древний источник – это летописи династии </a:t>
            </a:r>
            <a:r>
              <a:rPr lang="ru-RU" sz="2400" dirty="0" err="1">
                <a:solidFill>
                  <a:srgbClr val="FFFF00"/>
                </a:solidFill>
                <a:latin typeface="Verdana"/>
              </a:rPr>
              <a:t>Хань</a:t>
            </a:r>
            <a:r>
              <a:rPr lang="ru-RU" sz="2400" dirty="0">
                <a:solidFill>
                  <a:srgbClr val="FFFF00"/>
                </a:solidFill>
                <a:latin typeface="Verdana"/>
              </a:rPr>
              <a:t>, что </a:t>
            </a:r>
            <a:r>
              <a:rPr lang="ru-RU" sz="2400" b="1" dirty="0">
                <a:solidFill>
                  <a:srgbClr val="FFFF00"/>
                </a:solidFill>
                <a:latin typeface="Verdana"/>
              </a:rPr>
              <a:t>в Древнем Китае</a:t>
            </a:r>
            <a:r>
              <a:rPr lang="ru-RU" sz="2400" dirty="0">
                <a:solidFill>
                  <a:srgbClr val="FFFF00"/>
                </a:solidFill>
                <a:latin typeface="Verdana"/>
              </a:rPr>
              <a:t>. Им более 2000 лет. Игра с пинанием мяча </a:t>
            </a:r>
            <a:r>
              <a:rPr lang="ru-RU" sz="2400" dirty="0" err="1">
                <a:solidFill>
                  <a:srgbClr val="FFFF00"/>
                </a:solidFill>
                <a:latin typeface="Verdana"/>
              </a:rPr>
              <a:t>Тсу</a:t>
            </a:r>
            <a:r>
              <a:rPr lang="ru-RU" sz="2400" dirty="0">
                <a:solidFill>
                  <a:srgbClr val="FFFF00"/>
                </a:solidFill>
                <a:latin typeface="Verdana"/>
              </a:rPr>
              <a:t> Чу (также может встречаться написание </a:t>
            </a:r>
            <a:r>
              <a:rPr lang="ru-RU" sz="2400" dirty="0" err="1">
                <a:solidFill>
                  <a:srgbClr val="FFFF00"/>
                </a:solidFill>
                <a:latin typeface="Verdana"/>
              </a:rPr>
              <a:t>Тсу’Чу</a:t>
            </a:r>
            <a:r>
              <a:rPr lang="ru-RU" sz="2400" dirty="0">
                <a:solidFill>
                  <a:srgbClr val="FFFF00"/>
                </a:solidFill>
                <a:latin typeface="Verdana"/>
              </a:rPr>
              <a:t> или </a:t>
            </a:r>
            <a:r>
              <a:rPr lang="ru-RU" sz="2400" dirty="0" err="1">
                <a:solidFill>
                  <a:srgbClr val="FFFF00"/>
                </a:solidFill>
                <a:latin typeface="Verdana"/>
              </a:rPr>
              <a:t>Тсу</a:t>
            </a:r>
            <a:r>
              <a:rPr lang="ru-RU" sz="2400" dirty="0">
                <a:solidFill>
                  <a:srgbClr val="FFFF00"/>
                </a:solidFill>
                <a:latin typeface="Verdana"/>
              </a:rPr>
              <a:t>-Чу) появилась в Древнем Китае уже к 250 году до Рождества Христова.</a:t>
            </a:r>
            <a:endParaRPr lang="ru-RU" sz="2400"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flipV="1">
            <a:off x="9098280" y="19116"/>
            <a:ext cx="45719" cy="241532"/>
          </a:xfrm>
        </p:spPr>
        <p:txBody>
          <a:bodyPr/>
          <a:lstStyle/>
          <a:p>
            <a:endParaRPr lang="en-US" dirty="0"/>
          </a:p>
        </p:txBody>
      </p:sp>
      <p:pic>
        <p:nvPicPr>
          <p:cNvPr id="2050" name="Picture 2" descr="C:\Users\Альберт\Desktop\football-tl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155" y="2420887"/>
            <a:ext cx="3685845" cy="22954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9979" y="-124712"/>
            <a:ext cx="5158175" cy="7478970"/>
          </a:xfrm>
          <a:prstGeom prst="rect">
            <a:avLst/>
          </a:prstGeom>
          <a:noFill/>
        </p:spPr>
        <p:txBody>
          <a:bodyPr wrap="square" rtlCol="0">
            <a:spAutoFit/>
          </a:bodyPr>
          <a:lstStyle/>
          <a:p>
            <a:pPr marL="0" marR="0"/>
            <a:r>
              <a:rPr lang="ru-RU" sz="2400" dirty="0">
                <a:solidFill>
                  <a:srgbClr val="FFC000"/>
                </a:solidFill>
                <a:latin typeface="Verdana"/>
              </a:rPr>
              <a:t>Самые ранние из обнаруженных </a:t>
            </a:r>
            <a:r>
              <a:rPr lang="ru-RU" sz="2400" b="1" dirty="0">
                <a:solidFill>
                  <a:srgbClr val="FFC000"/>
                </a:solidFill>
                <a:latin typeface="Verdana"/>
              </a:rPr>
              <a:t>в Центральной Америке</a:t>
            </a:r>
            <a:r>
              <a:rPr lang="ru-RU" sz="2400" dirty="0">
                <a:solidFill>
                  <a:srgbClr val="FFC000"/>
                </a:solidFill>
                <a:latin typeface="Verdana"/>
              </a:rPr>
              <a:t> игровых площадок игры с мячом </a:t>
            </a:r>
            <a:r>
              <a:rPr lang="ru-RU" sz="2400" dirty="0" err="1">
                <a:solidFill>
                  <a:srgbClr val="FFC000"/>
                </a:solidFill>
                <a:latin typeface="Verdana"/>
              </a:rPr>
              <a:t>Пок</a:t>
            </a:r>
            <a:r>
              <a:rPr lang="ru-RU" sz="2400" dirty="0">
                <a:solidFill>
                  <a:srgbClr val="FFC000"/>
                </a:solidFill>
                <a:latin typeface="Verdana"/>
              </a:rPr>
              <a:t>-А-Ток («</a:t>
            </a:r>
            <a:r>
              <a:rPr lang="ru-RU" sz="2400" dirty="0" err="1">
                <a:solidFill>
                  <a:srgbClr val="FFC000"/>
                </a:solidFill>
                <a:latin typeface="Verdana"/>
              </a:rPr>
              <a:t>Paso</a:t>
            </a:r>
            <a:r>
              <a:rPr lang="ru-RU" sz="2400" dirty="0">
                <a:solidFill>
                  <a:srgbClr val="FFC000"/>
                </a:solidFill>
                <a:latin typeface="Verdana"/>
              </a:rPr>
              <a:t> </a:t>
            </a:r>
            <a:r>
              <a:rPr lang="ru-RU" sz="2400" dirty="0" err="1">
                <a:solidFill>
                  <a:srgbClr val="FFC000"/>
                </a:solidFill>
                <a:latin typeface="Verdana"/>
              </a:rPr>
              <a:t>de</a:t>
            </a:r>
            <a:r>
              <a:rPr lang="ru-RU" sz="2400" dirty="0">
                <a:solidFill>
                  <a:srgbClr val="FFC000"/>
                </a:solidFill>
                <a:latin typeface="Verdana"/>
              </a:rPr>
              <a:t> </a:t>
            </a:r>
            <a:r>
              <a:rPr lang="ru-RU" sz="2400" dirty="0" err="1">
                <a:solidFill>
                  <a:srgbClr val="FFC000"/>
                </a:solidFill>
                <a:latin typeface="Verdana"/>
              </a:rPr>
              <a:t>la</a:t>
            </a:r>
            <a:r>
              <a:rPr lang="ru-RU" sz="2400" dirty="0">
                <a:solidFill>
                  <a:srgbClr val="FFC000"/>
                </a:solidFill>
                <a:latin typeface="Verdana"/>
              </a:rPr>
              <a:t> </a:t>
            </a:r>
            <a:r>
              <a:rPr lang="ru-RU" sz="2400" dirty="0" err="1">
                <a:solidFill>
                  <a:srgbClr val="FFC000"/>
                </a:solidFill>
                <a:latin typeface="Verdana"/>
              </a:rPr>
              <a:t>Amada</a:t>
            </a:r>
            <a:r>
              <a:rPr lang="ru-RU" sz="2400" dirty="0">
                <a:solidFill>
                  <a:srgbClr val="FFC000"/>
                </a:solidFill>
                <a:latin typeface="Verdana"/>
              </a:rPr>
              <a:t>» в Мексике) датируются 1600 лет до </a:t>
            </a:r>
            <a:r>
              <a:rPr lang="ru-RU" sz="2400" dirty="0" err="1" smtClean="0">
                <a:solidFill>
                  <a:srgbClr val="FFC000"/>
                </a:solidFill>
                <a:latin typeface="Verdana"/>
              </a:rPr>
              <a:t>н.э.Площадка</a:t>
            </a:r>
            <a:r>
              <a:rPr lang="ru-RU" sz="2400" dirty="0" smtClean="0">
                <a:solidFill>
                  <a:srgbClr val="FFC000"/>
                </a:solidFill>
                <a:latin typeface="Verdana"/>
              </a:rPr>
              <a:t> представляла </a:t>
            </a:r>
            <a:r>
              <a:rPr lang="ru-RU" sz="2400" dirty="0">
                <a:solidFill>
                  <a:srgbClr val="FFC000"/>
                </a:solidFill>
                <a:latin typeface="Verdana"/>
              </a:rPr>
              <a:t>собой 80-метровое ровное узкое поле, обнесенное возвышающимися открытыми трибунами</a:t>
            </a:r>
            <a:r>
              <a:rPr lang="ru-RU" sz="2400" dirty="0" smtClean="0">
                <a:solidFill>
                  <a:srgbClr val="FFC000"/>
                </a:solidFill>
                <a:latin typeface="Verdana"/>
              </a:rPr>
              <a:t>.</a:t>
            </a:r>
            <a:r>
              <a:rPr lang="ru-RU" sz="2400" dirty="0">
                <a:solidFill>
                  <a:srgbClr val="FFC000"/>
                </a:solidFill>
                <a:latin typeface="Verdana"/>
              </a:rPr>
              <a:t> </a:t>
            </a:r>
            <a:endParaRPr lang="ru-RU" sz="2400" dirty="0" smtClean="0">
              <a:solidFill>
                <a:srgbClr val="FFC000"/>
              </a:solidFill>
              <a:latin typeface="Verdana"/>
            </a:endParaRPr>
          </a:p>
          <a:p>
            <a:pPr marL="0" marR="0"/>
            <a:r>
              <a:rPr lang="ru-RU" sz="2400" dirty="0" smtClean="0">
                <a:solidFill>
                  <a:srgbClr val="FFC000"/>
                </a:solidFill>
                <a:latin typeface="Verdana"/>
              </a:rPr>
              <a:t>В </a:t>
            </a:r>
            <a:r>
              <a:rPr lang="ru-RU" sz="2400" dirty="0">
                <a:solidFill>
                  <a:srgbClr val="FFC000"/>
                </a:solidFill>
                <a:latin typeface="Verdana"/>
              </a:rPr>
              <a:t>две наклонные стены под прямыми углами были установлены три круглых плиты, называвшиеся «маркерами» </a:t>
            </a:r>
            <a:r>
              <a:rPr lang="ru-RU" sz="2400" dirty="0" smtClean="0">
                <a:solidFill>
                  <a:srgbClr val="FFC000"/>
                </a:solidFill>
                <a:latin typeface="Verdana"/>
              </a:rPr>
              <a:t>Голом </a:t>
            </a:r>
            <a:r>
              <a:rPr lang="ru-RU" sz="2400" dirty="0">
                <a:solidFill>
                  <a:srgbClr val="FFC000"/>
                </a:solidFill>
                <a:latin typeface="Verdana"/>
              </a:rPr>
              <a:t>считался удар по маркеру или пронос мяча сквозь кольцо. </a:t>
            </a:r>
            <a:r>
              <a:rPr lang="ru-RU" sz="2400" u="sng" dirty="0">
                <a:solidFill>
                  <a:srgbClr val="186F9C"/>
                </a:solidFill>
                <a:latin typeface="Verdana"/>
                <a:hlinkClick r:id="rId3"/>
              </a:rPr>
              <a:t/>
            </a:r>
            <a:br>
              <a:rPr lang="ru-RU" sz="2400" u="sng" dirty="0">
                <a:solidFill>
                  <a:srgbClr val="186F9C"/>
                </a:solidFill>
                <a:latin typeface="Verdana"/>
                <a:hlinkClick r:id="rId3"/>
              </a:rPr>
            </a:br>
            <a:endParaRPr lang="ru-RU" sz="2400" dirty="0">
              <a:solidFill>
                <a:srgbClr val="FFC000"/>
              </a:solidFill>
            </a:endParaRPr>
          </a:p>
        </p:txBody>
      </p:sp>
      <p:pic>
        <p:nvPicPr>
          <p:cNvPr id="2051" name="Picture 3" descr="C:\Users\Альберт\Desktop\football-t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154" y="4716329"/>
            <a:ext cx="3685845" cy="2141671"/>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5"/>
          <p:cNvSpPr>
            <a:spLocks noGrp="1"/>
          </p:cNvSpPr>
          <p:nvPr>
            <p:ph idx="1"/>
          </p:nvPr>
        </p:nvSpPr>
        <p:spPr>
          <a:xfrm flipH="1">
            <a:off x="5458154" y="0"/>
            <a:ext cx="45719" cy="188640"/>
          </a:xfrm>
        </p:spPr>
        <p:txBody>
          <a:bodyPr/>
          <a:lstStyle/>
          <a:p>
            <a:endParaRPr lang="ru-RU" dirty="0"/>
          </a:p>
        </p:txBody>
      </p:sp>
      <p:pic>
        <p:nvPicPr>
          <p:cNvPr id="2052" name="Picture 4" descr="C:\Users\Альберт\Desktop\football-tl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8155" y="-1"/>
            <a:ext cx="3685845" cy="242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4898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wheel(1)">
                                      <p:cBhvr>
                                        <p:cTn id="19" dur="2000"/>
                                        <p:tgtEl>
                                          <p:spTgt spid="2052"/>
                                        </p:tgtEl>
                                      </p:cBhvr>
                                    </p:animEffect>
                                  </p:childTnLst>
                                </p:cTn>
                              </p:par>
                              <p:par>
                                <p:cTn id="20" presetID="21" presetClass="entr" presetSubtype="1"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wheel(1)">
                                      <p:cBhvr>
                                        <p:cTn id="22" dur="2000"/>
                                        <p:tgtEl>
                                          <p:spTgt spid="2050"/>
                                        </p:tgtEl>
                                      </p:cBhvr>
                                    </p:animEffect>
                                  </p:childTnLst>
                                </p:cTn>
                              </p:par>
                              <p:par>
                                <p:cTn id="23" presetID="21" presetClass="entr" presetSubtype="1" fill="hold" nodeType="with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wheel(1)">
                                      <p:cBhvr>
                                        <p:cTn id="25"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600" dirty="0" smtClean="0"/>
              <a:t>Введение первых единых правил</a:t>
            </a:r>
            <a:endParaRPr lang="en-US" sz="3600" dirty="0"/>
          </a:p>
        </p:txBody>
      </p:sp>
      <p:sp>
        <p:nvSpPr>
          <p:cNvPr id="3" name="Объект 2"/>
          <p:cNvSpPr>
            <a:spLocks noGrp="1"/>
          </p:cNvSpPr>
          <p:nvPr>
            <p:ph idx="1"/>
          </p:nvPr>
        </p:nvSpPr>
        <p:spPr>
          <a:xfrm>
            <a:off x="0" y="1340768"/>
            <a:ext cx="5904655" cy="4629150"/>
          </a:xfrm>
        </p:spPr>
        <p:txBody>
          <a:bodyPr/>
          <a:lstStyle/>
          <a:p>
            <a:pPr marL="0" lvl="0" indent="0">
              <a:spcBef>
                <a:spcPct val="0"/>
              </a:spcBef>
              <a:buClrTx/>
              <a:buNone/>
            </a:pPr>
            <a:r>
              <a:rPr lang="ru-RU" sz="2400" kern="1200" dirty="0">
                <a:solidFill>
                  <a:srgbClr val="AAAAAA">
                    <a:lumMod val="20000"/>
                    <a:lumOff val="80000"/>
                  </a:srgbClr>
                </a:solidFill>
              </a:rPr>
              <a:t>Первые единые правила и регламент игры в футбол определился в командах частных школ и университетов </a:t>
            </a:r>
            <a:r>
              <a:rPr lang="ru-RU" sz="2400" kern="1200" dirty="0">
                <a:solidFill>
                  <a:srgbClr val="AAAAAA">
                    <a:lumMod val="20000"/>
                    <a:lumOff val="80000"/>
                  </a:srgbClr>
                </a:solidFill>
                <a:hlinkClick r:id="rId2" tooltip="Оксфорд"/>
              </a:rPr>
              <a:t>Оксфорда</a:t>
            </a:r>
            <a:r>
              <a:rPr lang="ru-RU" sz="2400" kern="1200" dirty="0">
                <a:solidFill>
                  <a:srgbClr val="AAAAAA">
                    <a:lumMod val="20000"/>
                    <a:lumOff val="80000"/>
                  </a:srgbClr>
                </a:solidFill>
              </a:rPr>
              <a:t> и </a:t>
            </a:r>
            <a:r>
              <a:rPr lang="ru-RU" sz="2400" kern="1200" dirty="0">
                <a:solidFill>
                  <a:srgbClr val="AAAAAA">
                    <a:lumMod val="20000"/>
                    <a:lumOff val="80000"/>
                  </a:srgbClr>
                </a:solidFill>
                <a:hlinkClick r:id="rId3" tooltip="Кембридж"/>
              </a:rPr>
              <a:t>Кембриджа</a:t>
            </a:r>
            <a:r>
              <a:rPr lang="ru-RU" sz="2400" kern="1200" dirty="0">
                <a:solidFill>
                  <a:srgbClr val="AAAAAA">
                    <a:lumMod val="20000"/>
                    <a:lumOff val="80000"/>
                  </a:srgbClr>
                </a:solidFill>
              </a:rPr>
              <a:t>. До того почти каждая школа и каждый футбольный клуб имели свои собственные своды правил. Одни правила допускали ведение и передачу мяча руками, другие — отвергали; где-то количество игроков в каждой команде было ограничено, где-то — нет. В одних командах разрешалось толкать, делать подсечки и бить соперника по ногам, в других это было запрещено.</a:t>
            </a:r>
            <a:endParaRPr lang="ru-RU" sz="2400" kern="1200" dirty="0">
              <a:solidFill>
                <a:srgbClr val="AAAAAA">
                  <a:lumMod val="20000"/>
                  <a:lumOff val="80000"/>
                </a:srgbClr>
              </a:solidFill>
              <a:latin typeface="Arial" charset="0"/>
            </a:endParaRPr>
          </a:p>
          <a:p>
            <a:endParaRPr lang="ru-RU" dirty="0"/>
          </a:p>
        </p:txBody>
      </p:sp>
      <p:pic>
        <p:nvPicPr>
          <p:cNvPr id="1026" name="Picture 2" descr="C:\Users\Альберт\Desktop\picture_histo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6646" y="1740737"/>
            <a:ext cx="3122827"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Альберт\Desktop\picture_history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4797152"/>
            <a:ext cx="3491880"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3593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flipV="1">
            <a:off x="9036496" y="0"/>
            <a:ext cx="107504" cy="548680"/>
          </a:xfrm>
        </p:spPr>
        <p:txBody>
          <a:bodyPr/>
          <a:lstStyle/>
          <a:p>
            <a:endParaRPr lang="en-US" dirty="0"/>
          </a:p>
        </p:txBody>
      </p:sp>
      <p:sp>
        <p:nvSpPr>
          <p:cNvPr id="3" name="Content Placeholder 2"/>
          <p:cNvSpPr>
            <a:spLocks noGrp="1"/>
          </p:cNvSpPr>
          <p:nvPr>
            <p:ph idx="1"/>
          </p:nvPr>
        </p:nvSpPr>
        <p:spPr>
          <a:xfrm>
            <a:off x="-324544" y="306264"/>
            <a:ext cx="4753223" cy="3168352"/>
          </a:xfrm>
        </p:spPr>
        <p:txBody>
          <a:bodyPr/>
          <a:lstStyle/>
          <a:p>
            <a:r>
              <a:rPr lang="ru-RU" sz="2400" dirty="0">
                <a:solidFill>
                  <a:srgbClr val="FFCC99"/>
                </a:solidFill>
              </a:rPr>
              <a:t>Растущая популярность футбола подтолкнула игроков к выработке единого свода правил игры. В газетах «</a:t>
            </a:r>
            <a:r>
              <a:rPr lang="ru-RU" sz="2400" dirty="0">
                <a:solidFill>
                  <a:srgbClr val="FFCC99"/>
                </a:solidFill>
                <a:hlinkClick r:id="rId2" tooltip="The Times"/>
              </a:rPr>
              <a:t>Таймс</a:t>
            </a:r>
            <a:r>
              <a:rPr lang="ru-RU" sz="2400" dirty="0">
                <a:solidFill>
                  <a:srgbClr val="FFCC99"/>
                </a:solidFill>
              </a:rPr>
              <a:t>», «</a:t>
            </a:r>
            <a:r>
              <a:rPr lang="ru-RU" sz="2400" dirty="0" err="1">
                <a:solidFill>
                  <a:srgbClr val="FFCC99"/>
                </a:solidFill>
              </a:rPr>
              <a:t>Филд</a:t>
            </a:r>
            <a:r>
              <a:rPr lang="ru-RU" sz="2400" dirty="0">
                <a:solidFill>
                  <a:srgbClr val="FFCC99"/>
                </a:solidFill>
              </a:rPr>
              <a:t>», «</a:t>
            </a:r>
            <a:r>
              <a:rPr lang="ru-RU" sz="2400" dirty="0" err="1">
                <a:solidFill>
                  <a:srgbClr val="FFCC99"/>
                </a:solidFill>
              </a:rPr>
              <a:t>Беллс</a:t>
            </a:r>
            <a:r>
              <a:rPr lang="ru-RU" sz="2400" dirty="0">
                <a:solidFill>
                  <a:srgbClr val="FFCC99"/>
                </a:solidFill>
              </a:rPr>
              <a:t> </a:t>
            </a:r>
            <a:r>
              <a:rPr lang="ru-RU" sz="2400" dirty="0" err="1">
                <a:solidFill>
                  <a:srgbClr val="FFCC99"/>
                </a:solidFill>
              </a:rPr>
              <a:t>лайф</a:t>
            </a:r>
            <a:r>
              <a:rPr lang="ru-RU" sz="2400" dirty="0">
                <a:solidFill>
                  <a:srgbClr val="FFCC99"/>
                </a:solidFill>
              </a:rPr>
              <a:t>» стали публиковаться письма футболистов, полагавших, что дальнейшее развитие футбола невозможно, если не будут определены внятные и всеми одобренные правила. В 1862 году </a:t>
            </a:r>
            <a:r>
              <a:rPr lang="ru-RU" sz="2400" dirty="0">
                <a:solidFill>
                  <a:srgbClr val="FFCC99"/>
                </a:solidFill>
                <a:hlinkClick r:id="rId3" tooltip="Тринг, Джон Чарльз"/>
              </a:rPr>
              <a:t>Джон </a:t>
            </a:r>
            <a:r>
              <a:rPr lang="ru-RU" sz="2400" dirty="0" err="1" smtClean="0">
                <a:solidFill>
                  <a:srgbClr val="FFCC99"/>
                </a:solidFill>
                <a:hlinkClick r:id="rId3" tooltip="Тринг, Джон Чарльз"/>
              </a:rPr>
              <a:t>Тринг</a:t>
            </a:r>
            <a:r>
              <a:rPr lang="ru-RU" sz="2400" dirty="0" smtClean="0">
                <a:solidFill>
                  <a:srgbClr val="FFCC99"/>
                </a:solidFill>
              </a:rPr>
              <a:t> издал </a:t>
            </a:r>
            <a:r>
              <a:rPr lang="ru-RU" sz="2400" dirty="0">
                <a:solidFill>
                  <a:srgbClr val="FFCC99"/>
                </a:solidFill>
              </a:rPr>
              <a:t>первые Правила футбола, которые назвал "Самая простая игра"</a:t>
            </a:r>
            <a:endParaRPr lang="en-US" sz="2400" dirty="0">
              <a:solidFill>
                <a:srgbClr val="FFCC99"/>
              </a:solidFill>
            </a:endParaRPr>
          </a:p>
        </p:txBody>
      </p:sp>
      <p:pic>
        <p:nvPicPr>
          <p:cNvPr id="2050" name="Picture 2" descr="C:\Users\Альберт\Desktop\picture_history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020" y="1669149"/>
            <a:ext cx="3960440" cy="24449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Альберт\Desktop\picture_history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4149080"/>
            <a:ext cx="4762500"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5158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05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2536" y="0"/>
            <a:ext cx="6696744" cy="4629150"/>
          </a:xfrm>
        </p:spPr>
        <p:txBody>
          <a:bodyPr/>
          <a:lstStyle/>
          <a:p>
            <a:r>
              <a:rPr lang="ru-RU" sz="2400" i="1" dirty="0">
                <a:solidFill>
                  <a:schemeClr val="tx1">
                    <a:lumMod val="75000"/>
                  </a:schemeClr>
                </a:solidFill>
              </a:rPr>
              <a:t>В начале </a:t>
            </a:r>
            <a:r>
              <a:rPr lang="ru-RU" sz="2400" i="1" dirty="0">
                <a:solidFill>
                  <a:schemeClr val="tx1">
                    <a:lumMod val="75000"/>
                  </a:schemeClr>
                </a:solidFill>
                <a:hlinkClick r:id="rId2" tooltip="1880-е"/>
              </a:rPr>
              <a:t>1880-х годов</a:t>
            </a:r>
            <a:r>
              <a:rPr lang="ru-RU" sz="2400" i="1" dirty="0">
                <a:solidFill>
                  <a:schemeClr val="tx1">
                    <a:lumMod val="75000"/>
                  </a:schemeClr>
                </a:solidFill>
              </a:rPr>
              <a:t> произошло ещё одно событие, оказавшее значительное влияние на развитие современного футбола </a:t>
            </a:r>
            <a:r>
              <a:rPr lang="ru-RU" sz="2400" i="1" dirty="0">
                <a:solidFill>
                  <a:srgbClr val="FF0000"/>
                </a:solidFill>
              </a:rPr>
              <a:t>— появление первых профессионалов.</a:t>
            </a:r>
          </a:p>
          <a:p>
            <a:r>
              <a:rPr lang="ru-RU" sz="2400" i="1" dirty="0">
                <a:solidFill>
                  <a:schemeClr val="tx1">
                    <a:lumMod val="75000"/>
                  </a:schemeClr>
                </a:solidFill>
              </a:rPr>
              <a:t>и Центральных графств Англии.</a:t>
            </a:r>
          </a:p>
          <a:p>
            <a:r>
              <a:rPr lang="ru-RU" sz="2400" i="1" dirty="0">
                <a:solidFill>
                  <a:schemeClr val="tx1">
                    <a:lumMod val="75000"/>
                  </a:schemeClr>
                </a:solidFill>
              </a:rPr>
              <a:t>Откровенные заявления </a:t>
            </a:r>
            <a:r>
              <a:rPr lang="ru-RU" sz="2400" i="1" dirty="0" err="1">
                <a:solidFill>
                  <a:schemeClr val="tx1">
                    <a:lumMod val="75000"/>
                  </a:schemeClr>
                </a:solidFill>
              </a:rPr>
              <a:t>Саделла</a:t>
            </a:r>
            <a:r>
              <a:rPr lang="ru-RU" sz="2400" i="1" dirty="0">
                <a:solidFill>
                  <a:schemeClr val="tx1">
                    <a:lumMod val="75000"/>
                  </a:schemeClr>
                </a:solidFill>
              </a:rPr>
              <a:t> заставили руководство Ассоциации признать, что реальность диктует свои условия. В итоге на следующем собрании комитета Чарльз </a:t>
            </a:r>
            <a:r>
              <a:rPr lang="ru-RU" sz="2400" i="1" dirty="0" err="1">
                <a:solidFill>
                  <a:schemeClr val="tx1">
                    <a:lumMod val="75000"/>
                  </a:schemeClr>
                </a:solidFill>
              </a:rPr>
              <a:t>Олкок</a:t>
            </a:r>
            <a:r>
              <a:rPr lang="ru-RU" sz="2400" i="1" dirty="0">
                <a:solidFill>
                  <a:schemeClr val="tx1">
                    <a:lumMod val="75000"/>
                  </a:schemeClr>
                </a:solidFill>
              </a:rPr>
              <a:t> заявил, что «пришло время легализовать футбол». Его поддержал доктор </a:t>
            </a:r>
            <a:r>
              <a:rPr lang="ru-RU" sz="2400" i="1" dirty="0" err="1">
                <a:solidFill>
                  <a:schemeClr val="tx1">
                    <a:lumMod val="75000"/>
                  </a:schemeClr>
                </a:solidFill>
              </a:rPr>
              <a:t>Морли</a:t>
            </a:r>
            <a:r>
              <a:rPr lang="ru-RU" sz="2400" i="1" dirty="0">
                <a:solidFill>
                  <a:schemeClr val="tx1">
                    <a:lumMod val="75000"/>
                  </a:schemeClr>
                </a:solidFill>
              </a:rPr>
              <a:t>, однако не все члены комитета были с этим согласны. Споры продолжались около полутора лет, в итоге в июле </a:t>
            </a:r>
            <a:r>
              <a:rPr lang="ru-RU" sz="2400" i="1" dirty="0">
                <a:solidFill>
                  <a:schemeClr val="tx1">
                    <a:lumMod val="75000"/>
                  </a:schemeClr>
                </a:solidFill>
                <a:hlinkClick r:id="rId3" tooltip="1885 год"/>
              </a:rPr>
              <a:t>1885 года</a:t>
            </a:r>
            <a:r>
              <a:rPr lang="ru-RU" sz="2400" i="1" dirty="0">
                <a:solidFill>
                  <a:schemeClr val="tx1">
                    <a:lumMod val="75000"/>
                  </a:schemeClr>
                </a:solidFill>
              </a:rPr>
              <a:t> профессиональный футбол был легализован.</a:t>
            </a:r>
          </a:p>
          <a:p>
            <a:endParaRPr lang="en-US" sz="2600" i="1" dirty="0"/>
          </a:p>
        </p:txBody>
      </p:sp>
      <p:pic>
        <p:nvPicPr>
          <p:cNvPr id="1026" name="Picture 2" descr="C:\Users\Альберт\Desktop\original_overlay-700x4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809" y="755932"/>
            <a:ext cx="3203847" cy="234295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Альберт\Desktop\acaf68c0d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8644" y="4540278"/>
            <a:ext cx="2987824" cy="229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8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par>
                                <p:cTn id="11" presetID="3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1000" fill="hold"/>
                                        <p:tgtEl>
                                          <p:spTgt spid="1027"/>
                                        </p:tgtEl>
                                        <p:attrNameLst>
                                          <p:attrName>ppt_w</p:attrName>
                                        </p:attrNameLst>
                                      </p:cBhvr>
                                      <p:tavLst>
                                        <p:tav tm="0">
                                          <p:val>
                                            <p:fltVal val="0"/>
                                          </p:val>
                                        </p:tav>
                                        <p:tav tm="100000">
                                          <p:val>
                                            <p:strVal val="#ppt_w"/>
                                          </p:val>
                                        </p:tav>
                                      </p:tavLst>
                                    </p:anim>
                                    <p:anim calcmode="lin" valueType="num">
                                      <p:cBhvr>
                                        <p:cTn id="14" dur="1000" fill="hold"/>
                                        <p:tgtEl>
                                          <p:spTgt spid="1027"/>
                                        </p:tgtEl>
                                        <p:attrNameLst>
                                          <p:attrName>ppt_h</p:attrName>
                                        </p:attrNameLst>
                                      </p:cBhvr>
                                      <p:tavLst>
                                        <p:tav tm="0">
                                          <p:val>
                                            <p:fltVal val="0"/>
                                          </p:val>
                                        </p:tav>
                                        <p:tav tm="100000">
                                          <p:val>
                                            <p:strVal val="#ppt_h"/>
                                          </p:val>
                                        </p:tav>
                                      </p:tavLst>
                                    </p:anim>
                                    <p:anim calcmode="lin" valueType="num">
                                      <p:cBhvr>
                                        <p:cTn id="15" dur="1000" fill="hold"/>
                                        <p:tgtEl>
                                          <p:spTgt spid="1027"/>
                                        </p:tgtEl>
                                        <p:attrNameLst>
                                          <p:attrName>style.rotation</p:attrName>
                                        </p:attrNameLst>
                                      </p:cBhvr>
                                      <p:tavLst>
                                        <p:tav tm="0">
                                          <p:val>
                                            <p:fltVal val="90"/>
                                          </p:val>
                                        </p:tav>
                                        <p:tav tm="100000">
                                          <p:val>
                                            <p:fltVal val="0"/>
                                          </p:val>
                                        </p:tav>
                                      </p:tavLst>
                                    </p:anim>
                                    <p:animEffect transition="in" filter="fade">
                                      <p:cBhvr>
                                        <p:cTn id="16"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200" i="1" dirty="0" smtClean="0"/>
              <a:t>Современные правила игры</a:t>
            </a:r>
            <a:endParaRPr lang="en-US" sz="3200" i="1" dirty="0"/>
          </a:p>
        </p:txBody>
      </p:sp>
      <p:sp>
        <p:nvSpPr>
          <p:cNvPr id="3" name="Content Placeholder 2"/>
          <p:cNvSpPr>
            <a:spLocks noGrp="1"/>
          </p:cNvSpPr>
          <p:nvPr>
            <p:ph idx="1"/>
          </p:nvPr>
        </p:nvSpPr>
        <p:spPr>
          <a:xfrm>
            <a:off x="-252536" y="1268760"/>
            <a:ext cx="6048672" cy="462915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Каждая команда состоит максимум из одиннадцати игроков (без учета запасных), один из которых должен быть вратарём. Правила неофициальных соревнований могут уменьшить количество игроков, максимум до 7. Вратари являются единственными игроками, которым позволено играть руками при условии: они делают это в пределах штрафной площади у своих собственных ворот.</a:t>
            </a:r>
            <a:endPar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C:\Users\Альберт\Desktop\_____Goalkeeper_catches_the_ball_081895_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460" y="1661683"/>
            <a:ext cx="3365462" cy="25594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Альберт\Desktop\_____Glen_Johnson_to_Liverpool_081272_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460" y="4249007"/>
            <a:ext cx="3412540" cy="255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40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2536" y="-99392"/>
            <a:ext cx="5976664" cy="4629150"/>
          </a:xfrm>
        </p:spPr>
        <p:txBody>
          <a:bodyPr/>
          <a:lstStyle/>
          <a:p>
            <a:r>
              <a:rPr lang="ru-RU" sz="2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Отдельная футбольная игра называется матч, который в свою очередь состоит из двух </a:t>
            </a:r>
            <a:r>
              <a:rPr lang="ru-RU" sz="2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hlinkClick r:id="rId2" tooltip="Тайм"/>
              </a:rPr>
              <a:t>таймов</a:t>
            </a:r>
            <a:r>
              <a:rPr lang="ru-RU" sz="2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по 45 минут. Пауза между первым и вторым таймами составляет 15 минут, в течение которой команды отдыхают, а по её окончании меняются воротами</a:t>
            </a:r>
            <a:r>
              <a:rPr lang="ru-RU" sz="2600" b="1" spc="50" baseline="3000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hlinkClick r:id="rId3"/>
              </a:rPr>
              <a:t>[33]</a:t>
            </a:r>
            <a:r>
              <a:rPr lang="ru-RU" sz="2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p>
          <a:p>
            <a:r>
              <a:rPr lang="ru-RU" sz="2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Цель игры — забить мяч в ворота противника, сделать это как можно большее количество раз и постараться не допустить гола в свои ворота. Матч выигрывает команда, забившая большее количество голов.</a:t>
            </a:r>
          </a:p>
          <a:p>
            <a:endParaRPr lang="en-US" sz="2600" dirty="0"/>
          </a:p>
        </p:txBody>
      </p:sp>
      <p:pic>
        <p:nvPicPr>
          <p:cNvPr id="2050" name="Picture 2" descr="C:\Users\Альберт\Desktop\_Midfielder_Roman_Eremenko_club_Rubin_on_the_field_060725_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484784"/>
            <a:ext cx="3360373"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Альберт\Desktop\_____Football_goalkeeper_ball_083502_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2620" y="4149080"/>
            <a:ext cx="345638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03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050"/>
                                        </p:tgtEl>
                                      </p:cBhvr>
                                    </p:animEffect>
                                    <p:animScale>
                                      <p:cBhvr>
                                        <p:cTn id="7" dur="250" autoRev="1" fill="hold"/>
                                        <p:tgtEl>
                                          <p:spTgt spid="2050"/>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2051"/>
                                        </p:tgtEl>
                                      </p:cBhvr>
                                    </p:animEffect>
                                    <p:animScale>
                                      <p:cBhvr>
                                        <p:cTn id="10" dur="250" autoRev="1" fill="hold"/>
                                        <p:tgtEl>
                                          <p:spTgt spid="20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4544" y="116632"/>
            <a:ext cx="5832648" cy="4629150"/>
          </a:xfrm>
        </p:spPr>
        <p:txBody>
          <a:bodyPr/>
          <a:lstStyle/>
          <a:p>
            <a:r>
              <a:rPr lang="ru-RU" sz="2400" dirty="0">
                <a:solidFill>
                  <a:srgbClr val="FFFF00"/>
                </a:solidFill>
              </a:rPr>
              <a:t>В </a:t>
            </a:r>
            <a:r>
              <a:rPr lang="ru-RU" sz="2400" dirty="0">
                <a:solidFill>
                  <a:srgbClr val="FFFF00"/>
                </a:solidFill>
                <a:latin typeface="Batang" panose="02030600000101010101" pitchFamily="18" charset="-127"/>
                <a:ea typeface="Batang" panose="02030600000101010101" pitchFamily="18" charset="-127"/>
              </a:rPr>
              <a:t>случае, если в течение двух таймов команды забили одинаковое количество голов, то или фиксируется ничья, или победитель выявляется согласно установленному регламенту матча. В этом случае может быть назначено дополнительное время — ещё два тайма по 15 минут каждый. Если в течение дополнительного времени победителя выявить не удаётся, проводится серия послематчевых пенальти, не являющихся частью матча: по воротам противника с расстояния 11 метров пробивается по пять ударов разными игроками. </a:t>
            </a:r>
            <a:endParaRPr lang="en-US" sz="2400" dirty="0">
              <a:solidFill>
                <a:srgbClr val="FFFF00"/>
              </a:solidFill>
              <a:latin typeface="Batang" panose="02030600000101010101" pitchFamily="18" charset="-127"/>
              <a:ea typeface="Batang" panose="02030600000101010101" pitchFamily="18" charset="-127"/>
            </a:endParaRPr>
          </a:p>
        </p:txBody>
      </p:sp>
      <p:pic>
        <p:nvPicPr>
          <p:cNvPr id="3075" name="Picture 3" descr="C:\Users\Альберт\Desktop\886_d22a96f3297cef0825fecb2197f9f0b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4608" y="116632"/>
            <a:ext cx="3561123"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Альберт\Desktop\30053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895" y="2708919"/>
            <a:ext cx="3779912" cy="301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50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80">
                                          <p:stCondLst>
                                            <p:cond delay="0"/>
                                          </p:stCondLst>
                                        </p:cTn>
                                        <p:tgtEl>
                                          <p:spTgt spid="3075"/>
                                        </p:tgtEl>
                                      </p:cBhvr>
                                    </p:animEffect>
                                    <p:anim calcmode="lin" valueType="num">
                                      <p:cBhvr>
                                        <p:cTn id="8"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5"/>
                                        </p:tgtEl>
                                      </p:cBhvr>
                                      <p:to x="100000" y="60000"/>
                                    </p:animScale>
                                    <p:animScale>
                                      <p:cBhvr>
                                        <p:cTn id="14" dur="166" decel="50000">
                                          <p:stCondLst>
                                            <p:cond delay="676"/>
                                          </p:stCondLst>
                                        </p:cTn>
                                        <p:tgtEl>
                                          <p:spTgt spid="3075"/>
                                        </p:tgtEl>
                                      </p:cBhvr>
                                      <p:to x="100000" y="100000"/>
                                    </p:animScale>
                                    <p:animScale>
                                      <p:cBhvr>
                                        <p:cTn id="15" dur="26">
                                          <p:stCondLst>
                                            <p:cond delay="1312"/>
                                          </p:stCondLst>
                                        </p:cTn>
                                        <p:tgtEl>
                                          <p:spTgt spid="3075"/>
                                        </p:tgtEl>
                                      </p:cBhvr>
                                      <p:to x="100000" y="80000"/>
                                    </p:animScale>
                                    <p:animScale>
                                      <p:cBhvr>
                                        <p:cTn id="16" dur="166" decel="50000">
                                          <p:stCondLst>
                                            <p:cond delay="1338"/>
                                          </p:stCondLst>
                                        </p:cTn>
                                        <p:tgtEl>
                                          <p:spTgt spid="3075"/>
                                        </p:tgtEl>
                                      </p:cBhvr>
                                      <p:to x="100000" y="100000"/>
                                    </p:animScale>
                                    <p:animScale>
                                      <p:cBhvr>
                                        <p:cTn id="17" dur="26">
                                          <p:stCondLst>
                                            <p:cond delay="1642"/>
                                          </p:stCondLst>
                                        </p:cTn>
                                        <p:tgtEl>
                                          <p:spTgt spid="3075"/>
                                        </p:tgtEl>
                                      </p:cBhvr>
                                      <p:to x="100000" y="90000"/>
                                    </p:animScale>
                                    <p:animScale>
                                      <p:cBhvr>
                                        <p:cTn id="18" dur="166" decel="50000">
                                          <p:stCondLst>
                                            <p:cond delay="1668"/>
                                          </p:stCondLst>
                                        </p:cTn>
                                        <p:tgtEl>
                                          <p:spTgt spid="3075"/>
                                        </p:tgtEl>
                                      </p:cBhvr>
                                      <p:to x="100000" y="100000"/>
                                    </p:animScale>
                                    <p:animScale>
                                      <p:cBhvr>
                                        <p:cTn id="19" dur="26">
                                          <p:stCondLst>
                                            <p:cond delay="1808"/>
                                          </p:stCondLst>
                                        </p:cTn>
                                        <p:tgtEl>
                                          <p:spTgt spid="3075"/>
                                        </p:tgtEl>
                                      </p:cBhvr>
                                      <p:to x="100000" y="95000"/>
                                    </p:animScale>
                                    <p:animScale>
                                      <p:cBhvr>
                                        <p:cTn id="20" dur="166" decel="50000">
                                          <p:stCondLst>
                                            <p:cond delay="1834"/>
                                          </p:stCondLst>
                                        </p:cTn>
                                        <p:tgtEl>
                                          <p:spTgt spid="307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wipe(down)">
                                      <p:cBhvr>
                                        <p:cTn id="23" dur="580">
                                          <p:stCondLst>
                                            <p:cond delay="0"/>
                                          </p:stCondLst>
                                        </p:cTn>
                                        <p:tgtEl>
                                          <p:spTgt spid="3076"/>
                                        </p:tgtEl>
                                      </p:cBhvr>
                                    </p:animEffect>
                                    <p:anim calcmode="lin" valueType="num">
                                      <p:cBhvr>
                                        <p:cTn id="24"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6"/>
                                        </p:tgtEl>
                                      </p:cBhvr>
                                      <p:to x="100000" y="60000"/>
                                    </p:animScale>
                                    <p:animScale>
                                      <p:cBhvr>
                                        <p:cTn id="30" dur="166" decel="50000">
                                          <p:stCondLst>
                                            <p:cond delay="676"/>
                                          </p:stCondLst>
                                        </p:cTn>
                                        <p:tgtEl>
                                          <p:spTgt spid="3076"/>
                                        </p:tgtEl>
                                      </p:cBhvr>
                                      <p:to x="100000" y="100000"/>
                                    </p:animScale>
                                    <p:animScale>
                                      <p:cBhvr>
                                        <p:cTn id="31" dur="26">
                                          <p:stCondLst>
                                            <p:cond delay="1312"/>
                                          </p:stCondLst>
                                        </p:cTn>
                                        <p:tgtEl>
                                          <p:spTgt spid="3076"/>
                                        </p:tgtEl>
                                      </p:cBhvr>
                                      <p:to x="100000" y="80000"/>
                                    </p:animScale>
                                    <p:animScale>
                                      <p:cBhvr>
                                        <p:cTn id="32" dur="166" decel="50000">
                                          <p:stCondLst>
                                            <p:cond delay="1338"/>
                                          </p:stCondLst>
                                        </p:cTn>
                                        <p:tgtEl>
                                          <p:spTgt spid="3076"/>
                                        </p:tgtEl>
                                      </p:cBhvr>
                                      <p:to x="100000" y="100000"/>
                                    </p:animScale>
                                    <p:animScale>
                                      <p:cBhvr>
                                        <p:cTn id="33" dur="26">
                                          <p:stCondLst>
                                            <p:cond delay="1642"/>
                                          </p:stCondLst>
                                        </p:cTn>
                                        <p:tgtEl>
                                          <p:spTgt spid="3076"/>
                                        </p:tgtEl>
                                      </p:cBhvr>
                                      <p:to x="100000" y="90000"/>
                                    </p:animScale>
                                    <p:animScale>
                                      <p:cBhvr>
                                        <p:cTn id="34" dur="166" decel="50000">
                                          <p:stCondLst>
                                            <p:cond delay="1668"/>
                                          </p:stCondLst>
                                        </p:cTn>
                                        <p:tgtEl>
                                          <p:spTgt spid="3076"/>
                                        </p:tgtEl>
                                      </p:cBhvr>
                                      <p:to x="100000" y="100000"/>
                                    </p:animScale>
                                    <p:animScale>
                                      <p:cBhvr>
                                        <p:cTn id="35" dur="26">
                                          <p:stCondLst>
                                            <p:cond delay="1808"/>
                                          </p:stCondLst>
                                        </p:cTn>
                                        <p:tgtEl>
                                          <p:spTgt spid="3076"/>
                                        </p:tgtEl>
                                      </p:cBhvr>
                                      <p:to x="100000" y="95000"/>
                                    </p:animScale>
                                    <p:animScale>
                                      <p:cBhvr>
                                        <p:cTn id="36" dur="166" decel="50000">
                                          <p:stCondLst>
                                            <p:cond delay="1834"/>
                                          </p:stCondLst>
                                        </p:cTn>
                                        <p:tgtEl>
                                          <p:spTgt spid="30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im-9_football">
  <a:themeElements>
    <a:clrScheme name="Futebol e Copa do Mun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Futebol e Copa do Mun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tebol e Copa do Mun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utebol e Copa do Mun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utebol e Copa do Mun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utebol e Copa do Mun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utebol e Copa do Mun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utebol e Copa do Mun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utebol e Copa do Mun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utebol e Copa do Mun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utebol e Copa do Mun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utebol e Copa do Mun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utebol e Copa do Mun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utebol e Copa do Mun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Anim-9_football</Template>
  <TotalTime>213</TotalTime>
  <Words>214</Words>
  <Application>Microsoft Office PowerPoint</Application>
  <PresentationFormat>Экран (4:3)</PresentationFormat>
  <Paragraphs>23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Anim-9_football</vt:lpstr>
      <vt:lpstr>Итоговая работа по курсу ИКТ</vt:lpstr>
      <vt:lpstr> Игра в мяч у древних народов </vt:lpstr>
      <vt:lpstr>Презентация PowerPoint</vt:lpstr>
      <vt:lpstr>Введение первых единых правил</vt:lpstr>
      <vt:lpstr>Презентация PowerPoint</vt:lpstr>
      <vt:lpstr>Презентация PowerPoint</vt:lpstr>
      <vt:lpstr>Современные правила игры</vt:lpstr>
      <vt:lpstr>Презентация PowerPoint</vt:lpstr>
      <vt:lpstr>Презентация PowerPoint</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Анимированный шаблон</dc:subject>
  <dc:creator>Albert</dc:creator>
  <dc:description>http://freeppt.ru/ - презентации по культуре и искусству, шаблоны PowerPoint.</dc:description>
  <cp:lastModifiedBy>Albert</cp:lastModifiedBy>
  <cp:revision>25</cp:revision>
  <dcterms:created xsi:type="dcterms:W3CDTF">2015-03-31T18:48:18Z</dcterms:created>
  <dcterms:modified xsi:type="dcterms:W3CDTF">2015-04-07T21:46:36Z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TC101083911033</vt:lpwstr>
  </property>
</Properties>
</file>