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44FFC-8807-4B94-97E3-148968A3822A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4777168-82BD-419C-B09B-8501CB4A1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896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44FFC-8807-4B94-97E3-148968A3822A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777168-82BD-419C-B09B-8501CB4A1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206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44FFC-8807-4B94-97E3-148968A3822A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777168-82BD-419C-B09B-8501CB4A1AE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1458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44FFC-8807-4B94-97E3-148968A3822A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777168-82BD-419C-B09B-8501CB4A1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341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44FFC-8807-4B94-97E3-148968A3822A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777168-82BD-419C-B09B-8501CB4A1AE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4280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44FFC-8807-4B94-97E3-148968A3822A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777168-82BD-419C-B09B-8501CB4A1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803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44FFC-8807-4B94-97E3-148968A3822A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7168-82BD-419C-B09B-8501CB4A1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162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44FFC-8807-4B94-97E3-148968A3822A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7168-82BD-419C-B09B-8501CB4A1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341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44FFC-8807-4B94-97E3-148968A3822A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7168-82BD-419C-B09B-8501CB4A1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407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44FFC-8807-4B94-97E3-148968A3822A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777168-82BD-419C-B09B-8501CB4A1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187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44FFC-8807-4B94-97E3-148968A3822A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4777168-82BD-419C-B09B-8501CB4A1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787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44FFC-8807-4B94-97E3-148968A3822A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4777168-82BD-419C-B09B-8501CB4A1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638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44FFC-8807-4B94-97E3-148968A3822A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7168-82BD-419C-B09B-8501CB4A1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758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44FFC-8807-4B94-97E3-148968A3822A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7168-82BD-419C-B09B-8501CB4A1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119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44FFC-8807-4B94-97E3-148968A3822A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7168-82BD-419C-B09B-8501CB4A1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349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44FFC-8807-4B94-97E3-148968A3822A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777168-82BD-419C-B09B-8501CB4A1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582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44FFC-8807-4B94-97E3-148968A3822A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4777168-82BD-419C-B09B-8501CB4A1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025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gif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74148" y="223463"/>
            <a:ext cx="8915399" cy="2262781"/>
          </a:xfrm>
        </p:spPr>
        <p:txBody>
          <a:bodyPr/>
          <a:lstStyle/>
          <a:p>
            <a:r>
              <a:rPr lang="ru-RU" dirty="0" smtClean="0"/>
              <a:t>Урок русского языка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 урока- «Открытие» новых знаний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Этапы?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63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5092" y="369870"/>
            <a:ext cx="10798139" cy="5907640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 урока:</a:t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 чем нам рассказало слово?</a:t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 каким понятием вы познакомились?</a:t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-Что такое фразеологизм?</a:t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 каком значении употребляются слова в фразеологизмах?</a:t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56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91262" y="1212351"/>
            <a:ext cx="8915399" cy="2938307"/>
          </a:xfrm>
        </p:spPr>
        <p:txBody>
          <a:bodyPr>
            <a:noAutofit/>
          </a:bodyPr>
          <a:lstStyle/>
          <a:p>
            <a:r>
              <a:rPr lang="ru-RU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Чистоговорка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Рок-рок-рок-начинается…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Прок-прок-прок-он пойдет ребятам в…</a:t>
            </a:r>
            <a:r>
              <a:rPr lang="ru-RU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Ять-ять-ять-постарайтесь все…</a:t>
            </a:r>
            <a:r>
              <a:rPr lang="ru-RU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Ать-ать</a:t>
            </a:r>
            <a:r>
              <a:rPr lang="ru-RU" sz="36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3600" b="1" i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ать</a:t>
            </a:r>
            <a:r>
              <a:rPr lang="ru-RU" sz="36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-будем грамотно…</a:t>
            </a:r>
            <a:r>
              <a:rPr lang="ru-RU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7829" y="4150658"/>
            <a:ext cx="8915399" cy="112628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ЗАЧЕМ МЫ ИЗУЧАЕМ РУССКИЙ ЯЗЫК???</a:t>
            </a:r>
            <a:endParaRPr lang="ru-RU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://photo1.ask.fm/367/460/810/-169996969-1sg7g57-6tdad05itpbkkp0/preview/YxoeKEl6k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396" y="4906730"/>
            <a:ext cx="2438400" cy="180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lpmotor.s3.amazonaws.com/e/d/d/eddfb2bec05fe706c068e58cbe5ec58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914" y="4824787"/>
            <a:ext cx="2885576" cy="197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.bhs4.com/77/8/7780a93d7967af7e261d57b3de666e224acb8eb6_larg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268607" y="4824787"/>
            <a:ext cx="3083531" cy="1978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055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parnasse.ru/upload/comments/bc8d8b8e9bb60c31943322da06aedb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6174" y="2828571"/>
            <a:ext cx="4058294" cy="3816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5183" y="212320"/>
            <a:ext cx="9156986" cy="187163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44538" y="2828571"/>
            <a:ext cx="7832333" cy="3668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Задания:</a:t>
            </a:r>
          </a:p>
          <a:p>
            <a:pPr marL="514350" indent="-514350" algn="just">
              <a:spcAft>
                <a:spcPts val="0"/>
              </a:spcAft>
              <a:buAutoNum type="arabicPeriod"/>
            </a:pPr>
            <a:r>
              <a:rPr lang="ru-RU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Запишите «спрятанные» слова.</a:t>
            </a:r>
          </a:p>
          <a:p>
            <a:pPr marL="514350" indent="-514350" algn="just">
              <a:spcAft>
                <a:spcPts val="0"/>
              </a:spcAft>
              <a:buAutoNum type="arabicPeriod"/>
            </a:pPr>
            <a:r>
              <a:rPr lang="ru-RU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Где нужно подчеркните орфограмму и подберите проверочное слово.</a:t>
            </a:r>
          </a:p>
          <a:p>
            <a:pPr marL="514350" indent="-514350" algn="just">
              <a:spcAft>
                <a:spcPts val="0"/>
              </a:spcAft>
              <a:buAutoNum type="arabicPeriod"/>
            </a:pPr>
            <a:r>
              <a:rPr lang="ru-RU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Определите род имен существительных (в </a:t>
            </a:r>
            <a:r>
              <a:rPr lang="ru-RU" sz="2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ед.ч</a:t>
            </a:r>
            <a:r>
              <a:rPr lang="ru-RU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.)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4.    </a:t>
            </a:r>
            <a:r>
              <a:rPr lang="ru-RU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Выполните звукобуквенный анализ слова обозначающее жалящее насекомое.</a:t>
            </a:r>
            <a:endParaRPr lang="ru-RU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85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8800" y="680581"/>
            <a:ext cx="10024152" cy="4658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СИНКВЕЙН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СЛОВО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2.Звучащее, грамотное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3.Пишут, читают, произносят.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4.С помощью него общаются.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5.Общение.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59595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15107" y="5483874"/>
            <a:ext cx="5932393" cy="7554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«Что рассказало слово?»</a:t>
            </a:r>
            <a:endParaRPr lang="ru-RU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96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ixfacts.ru/Media/Default/_Profiles/postbody/_Media_Default_BlogPo_t_article__%D1%80%D0%B5%D0%B6%D0%B8%D0%BC_%D0%B4%D0%BD%D1%8F_11_%D0%BC%D0%B5%D1%81%D1%8F%D1%86%D0%B5%D0%B2_%D0%BC%D0%B0%D0%BB%D1%8B%D1%88.jpg?v=6354645072649221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48" y="0"/>
            <a:ext cx="4139023" cy="2794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fotodeti.ru/images/foto_b/1374_007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7064" y="0"/>
            <a:ext cx="4473290" cy="2794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uznaiki.ru/content/uploads/2013/07/detskaya_gestikuljacija_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47" y="2794570"/>
            <a:ext cx="4139023" cy="3011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cs625517.vk.me/v625517464/1d869/55mlphHcNYM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7063" y="2794570"/>
            <a:ext cx="4473291" cy="3011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mg2.dp.ru/images/picturegallery/2012/09/28e00fce-a245-4851-9dec-b53937196894/8badd34a-e908-4ab7-a83d-cfca3109bf3f_B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441" y="554805"/>
            <a:ext cx="3719245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tepi.org/assets/components/gallery/connector.php?action=web/phpthumb&amp;w=800&amp;h=800&amp;zc=0&amp;far=&amp;q=90&amp;src=http%3A%2F%2Fwww.tepi.org%2Fassets%2Fcomponents%2Fgallery%2Ffiles%2F138%2F2100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7620000" cy="507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41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9479" y="0"/>
            <a:ext cx="1056183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Зарубите себе на носу</a:t>
            </a:r>
            <a:r>
              <a:rPr lang="ru-RU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вам сегодня придётся </a:t>
            </a:r>
            <a:r>
              <a:rPr lang="ru-RU" sz="3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работать засучив рукава.</a:t>
            </a:r>
            <a:r>
              <a:rPr lang="ru-RU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случае временной неудачи </a:t>
            </a:r>
            <a:r>
              <a:rPr lang="ru-RU" sz="3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падайте духом</a:t>
            </a:r>
            <a:r>
              <a:rPr lang="ru-RU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3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возьмите себя в руки </a:t>
            </a:r>
            <a:r>
              <a:rPr lang="ru-RU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заново принимайтесь за дело. Ручаюсь, в конечном счёте вас ждёт успех!</a:t>
            </a:r>
            <a:endParaRPr lang="ru-RU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79479" y="2353914"/>
            <a:ext cx="103460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Зарубите себе на носу – запоминать</a:t>
            </a:r>
          </a:p>
          <a:p>
            <a:r>
              <a:rPr lang="ru-RU" sz="36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Работать засучив рукава – усердно работать</a:t>
            </a:r>
          </a:p>
          <a:p>
            <a:r>
              <a:rPr lang="ru-RU" sz="36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падайте духом – не унывать в случае неудачи</a:t>
            </a:r>
          </a:p>
          <a:p>
            <a:r>
              <a:rPr lang="ru-RU" sz="36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Возьмите себя в руки – работать сосредоточенно</a:t>
            </a:r>
            <a:endParaRPr lang="ru-RU" sz="36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62343" y="4531406"/>
            <a:ext cx="4626909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sz="4000" dirty="0" smtClean="0">
                <a:solidFill>
                  <a:srgbClr val="1D1B1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ФРАЗЕОЛОГИЗМЫ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9596" y="5081750"/>
            <a:ext cx="118324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произошло путём сложения двух греческих слов 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Phrasis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6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фразис</a:t>
            </a:r>
            <a:r>
              <a:rPr lang="ru-RU" sz="3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«выражение»</a:t>
            </a:r>
          </a:p>
          <a:p>
            <a:pPr algn="just">
              <a:spcAft>
                <a:spcPts val="0"/>
              </a:spcAft>
            </a:pPr>
            <a:r>
              <a:rPr lang="ru-RU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Logos</a:t>
            </a:r>
            <a:r>
              <a:rPr lang="ru-RU" sz="3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(логос)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понятие, слово. 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73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90445" y="455682"/>
            <a:ext cx="4130211" cy="2873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Отбиться от рук     -                                                       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Все валится от рук -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На скорую руку -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Умывать руки -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Сходить с рук -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http://www.russievirtuelle.com/locutions/02/bildoj/03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00" y="4533899"/>
            <a:ext cx="2536255" cy="232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topreferat.znate.ru/pars_docs/refs/10/9295/9295_html_49433d4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411" y="4533899"/>
            <a:ext cx="2430409" cy="2216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www.vitanet.de/f/50213/teaser/aktuelles/2014/mai/166203994_h%C3%A4ndewaschen_1000_16zu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676" y="4591531"/>
            <a:ext cx="2687263" cy="215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otvet.imgsmail.ru/download/a32bcc13e76bbcadfc40f664667ba18a_i-1127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795" y="4533899"/>
            <a:ext cx="2512603" cy="2216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027524" y="270748"/>
            <a:ext cx="516447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слушаться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получается, не клеится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быстро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отходить от дела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избежать наказания</a:t>
            </a:r>
            <a:endParaRPr lang="ru-RU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80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369870"/>
            <a:ext cx="11024172" cy="357540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Выше голову</a:t>
            </a:r>
            <a:b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3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прямое значение: поднять высоко голову</a:t>
            </a:r>
            <a:br>
              <a:rPr lang="ru-RU" sz="3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переносное значение: не унывай!</a:t>
            </a:r>
            <a:r>
              <a:rPr lang="ru-RU" sz="3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3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Надуть губы</a:t>
            </a:r>
            <a:b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прямое значение: вытянуть  надуть губы</a:t>
            </a:r>
            <a:br>
              <a:rPr lang="ru-RU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переносное значение : обидеться</a:t>
            </a:r>
            <a:endParaRPr lang="ru-RU" sz="3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058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&amp;Pcy;&amp;ocy;&amp;dcy;&amp;bcy;&amp;iecy;&amp;rcy;&amp;icy; &amp;kcy;&amp;acy;&amp;rcy;&amp;tcy;&amp;icy;&amp;ncy;&amp;kcy;&amp;ucy; &amp;kcy; &amp;fcy;&amp;rcy;&amp;acy;&amp;zcy;&amp;iecy;&amp;ocy;&amp;lcy;&amp;ocy;&amp;gcy;&amp;icy;&amp;zcy;&amp;mcy;&amp;u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51" y="0"/>
            <a:ext cx="11794732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82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110</TotalTime>
  <Words>194</Words>
  <Application>Microsoft Office PowerPoint</Application>
  <PresentationFormat>Широкоэкранный</PresentationFormat>
  <Paragraphs>39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Symbol</vt:lpstr>
      <vt:lpstr>Times New Roman</vt:lpstr>
      <vt:lpstr>Wingdings 3</vt:lpstr>
      <vt:lpstr>Легкий дым</vt:lpstr>
      <vt:lpstr>Урок русского языка </vt:lpstr>
      <vt:lpstr>Чистоговорка  Рок-рок-рок-начинается… Прок-прок-прок-он пойдет ребятам в… Ять-ять-ять-постарайтесь все… Ать-ать –ать-будем грамотно…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Выше голову прямое значение: поднять высоко голову переносное значение: не унывай! Надуть губы прямое значение: вытянуть  надуть губы переносное значение : обидеться</vt:lpstr>
      <vt:lpstr>Презентация PowerPoint</vt:lpstr>
      <vt:lpstr>Итог урока: - О чем нам рассказало слово? - С каким понятием вы познакомились? -Что такое фразеологизм? - В каком значении употребляются слова в фразеологизмах?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</dc:title>
  <dc:creator>марина</dc:creator>
  <cp:lastModifiedBy>марина</cp:lastModifiedBy>
  <cp:revision>12</cp:revision>
  <dcterms:created xsi:type="dcterms:W3CDTF">2015-10-18T15:21:44Z</dcterms:created>
  <dcterms:modified xsi:type="dcterms:W3CDTF">2015-10-18T17:11:47Z</dcterms:modified>
</cp:coreProperties>
</file>