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8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9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4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2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2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04C3-9C0A-4A63-8D6A-9957857117EA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972E-63B1-42CC-BC0B-38F55555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3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Нужны  ли минеральные соли животным и человеку?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165304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 smtClean="0"/>
              <a:t>Малойкина</a:t>
            </a:r>
            <a:r>
              <a:rPr lang="ru-RU" sz="800" dirty="0" smtClean="0"/>
              <a:t> Л.И.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8074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Загрязнения почвы отходами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tvoydmitrov.ru/wp-content/uploads/%D0%BC%D1%83%D1%81%D0%BE%D1%80%D0%BD%D1%8B%D0%B9-%D0%BF%D0%BE%D0%BB%D0%B8%D0%B3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9" y="1340768"/>
            <a:ext cx="33038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лена24.рф/%D0%9E%D0%91%D0%96_8_%D0%BA%D0%BB_%D0%A1%D0%BC%D0%B8%D1%80%D0%BD%D0%BE%D0%B2/10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852936"/>
            <a:ext cx="53953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 5 в РТ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23</a:t>
            </a:r>
          </a:p>
          <a:p>
            <a:r>
              <a:rPr lang="ru-RU" dirty="0" smtClean="0"/>
              <a:t>В РТ выполнить задание №5 стр41-42</a:t>
            </a:r>
          </a:p>
          <a:p>
            <a:r>
              <a:rPr lang="ru-RU" dirty="0" smtClean="0"/>
              <a:t>Приготовить сообщение или презентацию (по желанию)  «Борьба с загрязнениями почвы, воды, продуктов питания»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5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минеральных солей для живых организмов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5klass.net/datas/okruzhajuschij-mir/Svojstva-pochvy/0017-017-Sostav-pochv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7" y="1522440"/>
            <a:ext cx="3232794" cy="24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z/%D0%BB%D0%BE%D1%88%D0%B0?-%D1%8C-%D0%BB%D0%B8%D0%B6%D0%B0-%D1%81%D0%BE%D0%BB%D1%8C-21226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92" y="1592329"/>
            <a:ext cx="2701494" cy="23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.tepka.ru/biologiya_5/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18" y="3861048"/>
            <a:ext cx="4068563" cy="22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 в РТ </a:t>
            </a:r>
            <a:r>
              <a:rPr lang="ru-RU" dirty="0" err="1" smtClean="0"/>
              <a:t>стр</a:t>
            </a:r>
            <a:r>
              <a:rPr lang="ru-RU" dirty="0" smtClean="0"/>
              <a:t> 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Вспомните и зарисуйте опыт, доказывающий, что в почве содержатся минеральные соли.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3068960"/>
            <a:ext cx="7105419" cy="29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76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Задание 2 в РТ</a:t>
            </a:r>
            <a:br>
              <a:rPr lang="ru-RU" sz="2800" b="1" dirty="0" smtClean="0"/>
            </a:br>
            <a:r>
              <a:rPr lang="ru-RU" sz="2800" b="1" dirty="0" smtClean="0"/>
              <a:t>Рассмотри рисунок  и запиши предположения, как  минеральные соли могут попасть в организм животных и человека</a:t>
            </a:r>
            <a:endParaRPr lang="ru-RU" sz="2800" b="1" dirty="0"/>
          </a:p>
        </p:txBody>
      </p:sp>
      <p:pic>
        <p:nvPicPr>
          <p:cNvPr id="1026" name="Picture 2" descr="C:\Users\Люба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08712" cy="4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Зачем нужны минеральные соли человеку?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19" t="3522" r="2419" b="3169"/>
          <a:stretch>
            <a:fillRect/>
          </a:stretch>
        </p:blipFill>
        <p:spPr bwMode="auto">
          <a:xfrm>
            <a:off x="357158" y="2214554"/>
            <a:ext cx="84296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13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необходимо употреблять разнообразную пищу?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vcorale.ru/images/stories/new2013/mikr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976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ypresentation.ru/documents/db32566fa58b8fad313db3fbd306b55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99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test.ngradlpu.ru/images/stories/img-12-1504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5149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ll.zp.ua/up/article/1286724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7032"/>
            <a:ext cx="2996332" cy="45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 в 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Нужны  ли минеральные соли животным и человеку?</vt:lpstr>
      <vt:lpstr>Источники минеральных солей для живых организмов</vt:lpstr>
      <vt:lpstr>Задание 1 в РТ стр 40</vt:lpstr>
      <vt:lpstr>Задание 2 в РТ Рассмотри рисунок  и запиши предположения, как  минеральные соли могут попасть в организм животных и человека</vt:lpstr>
      <vt:lpstr>Зачем нужны минеральные соли человеку?</vt:lpstr>
      <vt:lpstr>Почему необходимо употреблять разнообразную пищу?</vt:lpstr>
      <vt:lpstr>Презентация PowerPoint</vt:lpstr>
      <vt:lpstr>Презентация PowerPoint</vt:lpstr>
      <vt:lpstr>Задание 4 в РТ</vt:lpstr>
      <vt:lpstr>Загрязнения почвы отходами</vt:lpstr>
      <vt:lpstr>Задание  5 в РТ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6</cp:revision>
  <dcterms:created xsi:type="dcterms:W3CDTF">2016-02-13T16:38:55Z</dcterms:created>
  <dcterms:modified xsi:type="dcterms:W3CDTF">2016-02-13T17:29:23Z</dcterms:modified>
</cp:coreProperties>
</file>