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7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5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998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43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09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44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61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2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5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0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7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3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5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3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3996" y="326204"/>
            <a:ext cx="10713501" cy="226278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Урок русского языка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тип- 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урок «открытия» новых знаний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3997" y="2588985"/>
            <a:ext cx="10230616" cy="426901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874" y="3038425"/>
            <a:ext cx="6096000" cy="39149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b="1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Мотивация</a:t>
            </a: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b="1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</a:t>
            </a:r>
            <a:r>
              <a:rPr lang="ru-R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933450" algn="l"/>
              </a:tabLst>
            </a:pPr>
            <a:r>
              <a:rPr lang="ru-R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</a:t>
            </a: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 и причины </a:t>
            </a:r>
            <a:r>
              <a:rPr lang="ru-RU" sz="2400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затруднения.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Целеполагание и </a:t>
            </a: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проекта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первичного закрепления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Самостоятельная работа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933450" algn="l"/>
              </a:tabLst>
            </a:pP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Включение</a:t>
            </a:r>
            <a:r>
              <a:rPr lang="ru-RU" sz="2400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систему знаний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933450" algn="l"/>
              </a:tabLst>
            </a:pPr>
            <a:r>
              <a:rPr lang="ru-RU" sz="2400" b="1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</a:t>
            </a:r>
            <a:r>
              <a:rPr lang="ru-R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photo1.ask.fm/367/460/810/-169996969-1sg7g57-6tdad05itpbkkp0/preview/YxoeKEl6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820" y="3819776"/>
            <a:ext cx="2438400" cy="18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9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eomath.my1.ru/spasibo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506" y="4427090"/>
            <a:ext cx="280987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01420" y="845017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ИТОГ: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чем нам сегодня рассказало слово?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интересного для вас было в уроке?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Подведите итог по плану: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0587" y="5566293"/>
            <a:ext cx="49968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МОУ лицей «Серпухов»</a:t>
            </a:r>
          </a:p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Учитель начальных классов: </a:t>
            </a:r>
            <a:r>
              <a:rPr lang="ru-RU" dirty="0" err="1" smtClean="0"/>
              <a:t>Назарук</a:t>
            </a:r>
            <a:r>
              <a:rPr lang="ru-RU" dirty="0" smtClean="0"/>
              <a:t> М.Н.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24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301" y="1654089"/>
            <a:ext cx="9994310" cy="3106310"/>
          </a:xfrm>
        </p:spPr>
        <p:txBody>
          <a:bodyPr>
            <a:noAutofit/>
          </a:bodyPr>
          <a:lstStyle/>
          <a:p>
            <a:r>
              <a:rPr lang="ru-RU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</a:t>
            </a:r>
            <a:br>
              <a:rPr lang="ru-RU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Рок-рок-рок-начинается</a:t>
            </a: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Прок-прок-прок-он пойдет ребятам в…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Ять-ять-ять-постарайтесь все…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Ать-ать</a:t>
            </a: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-будем грамотно…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0301" y="5482219"/>
            <a:ext cx="8915399" cy="860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Зачем мы изучаем русский язык?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5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653" y="94364"/>
            <a:ext cx="8915399" cy="5187143"/>
          </a:xfrm>
        </p:spPr>
        <p:txBody>
          <a:bodyPr>
            <a:noAutofit/>
          </a:bodyPr>
          <a:lstStyle/>
          <a:p>
            <a:r>
              <a:rPr lang="ru-RU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Леяал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титпеап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ейнбасс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рамгм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ктивлекол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асклс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рросл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9352" y="-73805"/>
            <a:ext cx="441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Аллея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Аппетит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Бассейн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4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67803" y="4450510"/>
            <a:ext cx="457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ru-RU" sz="4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656" y="5036809"/>
            <a:ext cx="11077392" cy="1450974"/>
          </a:xfrm>
          <a:prstGeom prst="rect">
            <a:avLst/>
          </a:prstGeom>
        </p:spPr>
      </p:pic>
      <p:pic>
        <p:nvPicPr>
          <p:cNvPr id="7" name="Picture 2" descr="http://geomath.my1.ru/5-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52" y="4312982"/>
            <a:ext cx="1181100" cy="110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6 C 0.06901 3.7037E-6 0.125 0.05601 0.125 0.125 C 0.125 0.19398 0.06901 0.25 -1.45833E-6 0.25 C -0.06901 0.25 -0.125 0.19398 -0.125 0.125 C -0.125 0.05601 -0.06901 3.7037E-6 -1.45833E-6 3.7037E-6 Z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289" y="0"/>
            <a:ext cx="10373711" cy="46455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ru-RU" sz="4400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  <a:r>
              <a:rPr lang="ru-RU" sz="4400" u="sng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400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4400" dirty="0"/>
              <a:t> 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2.Грамотное, звучащее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3.Пишем, слышим, произносим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4.Помогает понимать друг друга.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4400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geomath.my1.ru/img/derevo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4866290"/>
            <a:ext cx="266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6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828" y="115614"/>
            <a:ext cx="10663783" cy="4319752"/>
          </a:xfrm>
        </p:spPr>
        <p:txBody>
          <a:bodyPr>
            <a:normAutofit/>
          </a:bodyPr>
          <a:lstStyle/>
          <a:p>
            <a:r>
              <a:rPr lang="ru-RU" dirty="0"/>
              <a:t>« </a:t>
            </a:r>
            <a:r>
              <a:rPr lang="ru-RU" b="1" dirty="0"/>
              <a:t>Для</a:t>
            </a:r>
            <a:r>
              <a:rPr lang="ru-RU" dirty="0"/>
              <a:t> </a:t>
            </a:r>
            <a:r>
              <a:rPr lang="ru-RU" b="1" dirty="0"/>
              <a:t>всего</a:t>
            </a:r>
            <a:r>
              <a:rPr lang="ru-RU" dirty="0"/>
              <a:t>, </a:t>
            </a:r>
            <a:r>
              <a:rPr lang="ru-RU" b="1" dirty="0"/>
              <a:t>что</a:t>
            </a:r>
            <a:r>
              <a:rPr lang="ru-RU" dirty="0"/>
              <a:t> </a:t>
            </a:r>
            <a:r>
              <a:rPr lang="ru-RU" b="1" dirty="0"/>
              <a:t>существует</a:t>
            </a:r>
            <a:r>
              <a:rPr lang="ru-RU" dirty="0"/>
              <a:t> </a:t>
            </a:r>
            <a:r>
              <a:rPr lang="ru-RU" b="1" dirty="0"/>
              <a:t>в</a:t>
            </a:r>
            <a:r>
              <a:rPr lang="ru-RU" dirty="0"/>
              <a:t> </a:t>
            </a:r>
            <a:r>
              <a:rPr lang="ru-RU" b="1" dirty="0"/>
              <a:t>природе, в</a:t>
            </a:r>
            <a:r>
              <a:rPr lang="ru-RU" dirty="0"/>
              <a:t> </a:t>
            </a:r>
            <a:r>
              <a:rPr lang="ru-RU" b="1" dirty="0"/>
              <a:t>русском</a:t>
            </a:r>
            <a:r>
              <a:rPr lang="ru-RU" dirty="0"/>
              <a:t> </a:t>
            </a:r>
            <a:r>
              <a:rPr lang="ru-RU" b="1" dirty="0"/>
              <a:t>языке</a:t>
            </a:r>
            <a:r>
              <a:rPr lang="ru-RU" dirty="0"/>
              <a:t> </a:t>
            </a:r>
            <a:r>
              <a:rPr lang="ru-RU" b="1" dirty="0"/>
              <a:t>есть великое множество хороших</a:t>
            </a:r>
            <a:r>
              <a:rPr lang="ru-RU" dirty="0"/>
              <a:t> </a:t>
            </a:r>
            <a:r>
              <a:rPr lang="ru-RU" b="1" dirty="0"/>
              <a:t>слов и названий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                                            К</a:t>
            </a:r>
            <a:r>
              <a:rPr lang="ru-RU" dirty="0"/>
              <a:t>. Паустовский.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1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1160.am15.net/img/ie_img_fi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1160.am15.net/img/ie_img_fi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yuri-rip.narod.ru/images/Magnif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427" y="113016"/>
            <a:ext cx="2793109" cy="273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45523" y="706617"/>
            <a:ext cx="725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i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рросл</a:t>
            </a:r>
            <a:r>
              <a:rPr lang="ru-RU" sz="5400" i="1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класс</a:t>
            </a:r>
            <a:endParaRPr lang="ru-RU" sz="5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38436"/>
              </p:ext>
            </p:extLst>
          </p:nvPr>
        </p:nvGraphicFramePr>
        <p:xfrm>
          <a:off x="996593" y="1629947"/>
          <a:ext cx="11195408" cy="507530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731389"/>
                <a:gridCol w="3731389"/>
                <a:gridCol w="37326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сторона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Внутренняя сторона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Звуковая или буквенная форма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Значение, смысл- содержание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рросл</a:t>
                      </a:r>
                      <a:endParaRPr lang="ru-RU" sz="4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4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1174" y="100845"/>
            <a:ext cx="2688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КЛАСС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122" name="Picture 2" descr="http://imgxyz.com/images/55acdb533ca2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243" y="100845"/>
            <a:ext cx="3132190" cy="458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82473" y="858720"/>
            <a:ext cx="7745518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лексических значений слова «класс»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2473" y="1662547"/>
            <a:ext cx="762342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школьная комната для занятий </a:t>
            </a:r>
            <a:br>
              <a:rPr lang="ru-RU" sz="32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учеников, учащихся одного и того же года обучения или (в некоторых специальных учебных заведениях) проходящая один и тот же предмет </a:t>
            </a:r>
            <a:br>
              <a:rPr lang="ru-RU" sz="32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8" descr="http://www.yuri-rip.narod.ru/images/Magnif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983" y="3323274"/>
            <a:ext cx="2793109" cy="273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30984" y="5387610"/>
            <a:ext cx="149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Выводы</a:t>
            </a:r>
            <a: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22161" y="5126000"/>
            <a:ext cx="91855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сочетание звуков (букв) не будет считаться словом, если оно не наполнено определенным смыслом (содержанием)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0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htivo.ru/getpic3d/16775388/350/19035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9" y="-100173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83083" y="84762"/>
            <a:ext cx="71368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Работа по учебнику</a:t>
            </a:r>
          </a:p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С.65 упр.100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86594"/>
              </p:ext>
            </p:extLst>
          </p:nvPr>
        </p:nvGraphicFramePr>
        <p:xfrm>
          <a:off x="1191801" y="3309170"/>
          <a:ext cx="10767317" cy="21031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382763"/>
                <a:gridCol w="538455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сторона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Внутренняя сторона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Звуковая или буквенная форма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Значение, смысл- содержание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05382" y="5535875"/>
            <a:ext cx="8937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ОРПАЖ                  ПОЖАР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8" descr="http://www.yuri-rip.narod.ru/images/Magnif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768" y="1706728"/>
            <a:ext cx="2793109" cy="273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3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874" y="798758"/>
            <a:ext cx="158564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Кума-  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Атлас- 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Смола- 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Угар- 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Ропот-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3381" y="798757"/>
            <a:ext cx="159591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мука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салат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масло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рагу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топор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http://www.yuri-rip.narod.ru/images/Magnify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62" y="138286"/>
            <a:ext cx="2793109" cy="273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25375" y="4318185"/>
            <a:ext cx="83797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Анаграмма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-  </a:t>
            </a:r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такая перестановка букв в слове, которая приводит к новому слову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2" descr="http://photo1.ask.fm/367/460/810/-169996969-1sg7g57-6tdad05itpbkkp0/preview/YxoeKEl6k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44" y="4856794"/>
            <a:ext cx="2438400" cy="18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6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</TotalTime>
  <Words>178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Урок русского языка тип-  урок «открытия» новых знаний</vt:lpstr>
      <vt:lpstr>ЧИСТОГОВОРКА Рок-рок-рок-начинается… Прок-прок-прок-он пойдет ребятам в… Ять-ять-ять-постарайтесь все… Ать-ать –ать-будем грамотно… </vt:lpstr>
      <vt:lpstr>Леяал,  титпеап, ейнбасс,  рамгм,  ктивлекол,  асклс,  рросл</vt:lpstr>
      <vt:lpstr>                  Синквейн  1.  2.Грамотное, звучащее 3.Пишем, слышим, произносим 4.Помогает понимать друг друга. 5. Общение</vt:lpstr>
      <vt:lpstr>« Для всего, что существует в природе, в русском языке есть великое множество хороших слов и названий».                                              К. Паустовский.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тип-  урок «открытия» новых знаний</dc:title>
  <dc:creator>марина</dc:creator>
  <cp:lastModifiedBy>марина</cp:lastModifiedBy>
  <cp:revision>19</cp:revision>
  <dcterms:created xsi:type="dcterms:W3CDTF">2015-10-19T18:06:50Z</dcterms:created>
  <dcterms:modified xsi:type="dcterms:W3CDTF">2016-02-13T05:22:58Z</dcterms:modified>
</cp:coreProperties>
</file>