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0" r:id="rId6"/>
    <p:sldId id="258" r:id="rId7"/>
    <p:sldId id="259" r:id="rId8"/>
    <p:sldId id="262" r:id="rId9"/>
    <p:sldId id="261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9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44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10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44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2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7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45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66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9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8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AF593-7C4F-409E-87E1-99C067F168FE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8DE7D-6A46-4D2E-9ABE-FEFD7E2CB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12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1121" y="103221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Направление тока и направление линий его магнитного поля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6575" y="4812652"/>
            <a:ext cx="9144000" cy="16557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63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i="1" u="sng" dirty="0" smtClean="0"/>
              <a:t>Подведём итог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5017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От чего зависит направление линий магнитного поля? </a:t>
            </a:r>
          </a:p>
          <a:p>
            <a:pPr marL="514350" indent="-514350">
              <a:buAutoNum type="arabicPeriod"/>
            </a:pPr>
            <a:r>
              <a:rPr lang="ru-RU" dirty="0" smtClean="0"/>
              <a:t>С помощью какого правила можно определить направление линий магнитного поля в прямом проводнике? В соленоиде?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Какую особенность имеют линии магнитного поля?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Домашнее задание: </a:t>
            </a:r>
          </a:p>
          <a:p>
            <a:pPr marL="0" indent="0">
              <a:buNone/>
            </a:pPr>
            <a:r>
              <a:rPr lang="ru-RU" b="1" dirty="0" smtClean="0"/>
              <a:t>п. 45, упр. 35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245" y="4082603"/>
            <a:ext cx="4198513" cy="1733752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78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879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u="sng" dirty="0" smtClean="0"/>
              <a:t>Проверка домашнего задания</a:t>
            </a:r>
            <a:endParaRPr lang="ru-RU" sz="40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36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Магнитное поле (определение и свойства) </a:t>
            </a:r>
          </a:p>
          <a:p>
            <a:pPr marL="0" indent="0">
              <a:buNone/>
            </a:pPr>
            <a:r>
              <a:rPr lang="ru-RU" dirty="0" smtClean="0"/>
              <a:t>2. Гипотеза Ампера (с рисунками и пояснениями)</a:t>
            </a:r>
          </a:p>
          <a:p>
            <a:pPr marL="0" indent="0">
              <a:buNone/>
            </a:pPr>
            <a:r>
              <a:rPr lang="ru-RU" dirty="0" smtClean="0"/>
              <a:t>3. Магнитные линии (определение, примеры)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3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245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u="sng" dirty="0" smtClean="0"/>
              <a:t>Опыт Эрстеда</a:t>
            </a:r>
            <a:endParaRPr lang="ru-RU" sz="40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9680" y="821050"/>
            <a:ext cx="8002320" cy="41922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b="1" dirty="0"/>
              <a:t>При замыкании электрической цепи  магнитная  стрелка  </a:t>
            </a:r>
            <a:r>
              <a:rPr lang="ru-RU" b="1" dirty="0" smtClean="0"/>
              <a:t>отклоняется</a:t>
            </a:r>
            <a:r>
              <a:rPr lang="ru-RU" b="1" dirty="0"/>
              <a:t>  от  своего  </a:t>
            </a:r>
            <a:r>
              <a:rPr lang="ru-RU" b="1" dirty="0" smtClean="0"/>
              <a:t>первоначального</a:t>
            </a:r>
            <a:r>
              <a:rPr lang="ru-RU" b="1" dirty="0"/>
              <a:t>  положения,   </a:t>
            </a:r>
            <a:r>
              <a:rPr lang="ru-RU" b="1" dirty="0" smtClean="0"/>
              <a:t>при</a:t>
            </a:r>
            <a:r>
              <a:rPr lang="ru-RU" b="1" dirty="0"/>
              <a:t>  размыкании  цепи  </a:t>
            </a:r>
            <a:r>
              <a:rPr lang="ru-RU" b="1" dirty="0" smtClean="0"/>
              <a:t>магнитная</a:t>
            </a:r>
            <a:r>
              <a:rPr lang="ru-RU" b="1" dirty="0"/>
              <a:t>  стрелка  </a:t>
            </a:r>
            <a:r>
              <a:rPr lang="ru-RU" b="1" dirty="0" smtClean="0"/>
              <a:t>возвращается</a:t>
            </a:r>
            <a:r>
              <a:rPr lang="ru-RU" b="1" dirty="0"/>
              <a:t>  </a:t>
            </a:r>
            <a:r>
              <a:rPr lang="ru-RU" b="1" dirty="0" smtClean="0"/>
              <a:t>в исходное </a:t>
            </a:r>
            <a:r>
              <a:rPr lang="ru-RU" b="1" dirty="0"/>
              <a:t>состояние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Picture 5" descr="11a-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015" y="2686352"/>
            <a:ext cx="2542929" cy="401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11a-i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779" y="2686352"/>
            <a:ext cx="3088093" cy="401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42458"/>
            <a:ext cx="268922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06077" y="4198446"/>
            <a:ext cx="25193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dirty="0" err="1">
                <a:latin typeface="Tahoma" panose="020B0604030504040204" pitchFamily="34" charset="0"/>
              </a:rPr>
              <a:t>Ханс</a:t>
            </a:r>
            <a:r>
              <a:rPr lang="ru-RU" altLang="ru-RU" sz="2400" dirty="0">
                <a:latin typeface="Tahoma" panose="020B0604030504040204" pitchFamily="34" charset="0"/>
              </a:rPr>
              <a:t> </a:t>
            </a:r>
            <a:r>
              <a:rPr lang="ru-RU" altLang="ru-RU" sz="2400" dirty="0" err="1">
                <a:latin typeface="Tahoma" panose="020B0604030504040204" pitchFamily="34" charset="0"/>
              </a:rPr>
              <a:t>Кристиан</a:t>
            </a:r>
            <a:r>
              <a:rPr lang="ru-RU" altLang="ru-RU" sz="2400" dirty="0">
                <a:latin typeface="Tahoma" panose="020B0604030504040204" pitchFamily="34" charset="0"/>
              </a:rPr>
              <a:t> Эрстед </a:t>
            </a:r>
          </a:p>
          <a:p>
            <a:pPr algn="ctr" eaLnBrk="1" hangingPunct="1"/>
            <a:r>
              <a:rPr lang="ru-RU" altLang="ru-RU" sz="2400" dirty="0">
                <a:latin typeface="Tahoma" panose="020B0604030504040204" pitchFamily="34" charset="0"/>
              </a:rPr>
              <a:t>(1777 – 1851) </a:t>
            </a:r>
          </a:p>
        </p:txBody>
      </p:sp>
    </p:spTree>
    <p:extLst>
      <p:ext uri="{BB962C8B-B14F-4D97-AF65-F5344CB8AC3E}">
        <p14:creationId xmlns:p14="http://schemas.microsoft.com/office/powerpoint/2010/main" val="337661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18" y="215766"/>
            <a:ext cx="11011437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Изменение направления тока приводит к повороту всех магнитных стрелок на 180 градусов.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Направление линий магнитного поля тока зависит от направления тока в проводнике.</a:t>
            </a: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9365" y="2649012"/>
            <a:ext cx="8065741" cy="357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779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24272"/>
          </a:xfrm>
        </p:spPr>
        <p:txBody>
          <a:bodyPr>
            <a:normAutofit/>
          </a:bodyPr>
          <a:lstStyle/>
          <a:p>
            <a:pPr algn="ctr"/>
            <a:r>
              <a:rPr lang="ru-RU" sz="4000" b="1" i="1" u="sng" dirty="0" smtClean="0"/>
              <a:t>Правило буравчика:</a:t>
            </a:r>
            <a:endParaRPr lang="ru-RU" sz="40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09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altLang="ru-RU" b="1" dirty="0"/>
              <a:t>Е</a:t>
            </a:r>
            <a:r>
              <a:rPr lang="ru-RU" altLang="ru-RU" b="1" dirty="0" smtClean="0"/>
              <a:t>сли направление поступательного движения буравчика совпадает с направлением тока в проводнике, то направление вращения ручки буравчика совпадает с направлением вектора магнитной индукции.</a:t>
            </a:r>
            <a:r>
              <a:rPr lang="ru-RU" altLang="ru-RU" dirty="0" smtClean="0"/>
              <a:t> </a:t>
            </a:r>
          </a:p>
          <a:p>
            <a:endParaRPr lang="ru-RU" dirty="0"/>
          </a:p>
        </p:txBody>
      </p:sp>
      <p:pic>
        <p:nvPicPr>
          <p:cNvPr id="4" name="Picture 2" descr="pic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948" y="2901097"/>
            <a:ext cx="3384550" cy="333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291" y="2717576"/>
            <a:ext cx="5520566" cy="414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82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i="1" u="sng" dirty="0" smtClean="0"/>
              <a:t>Правило правой руки для прямого проводника с током:</a:t>
            </a:r>
            <a:endParaRPr lang="ru-RU" sz="40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0643" y="1892233"/>
            <a:ext cx="5699974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+mj-lt"/>
                <a:cs typeface="Times New Roman" pitchFamily="18" charset="0"/>
              </a:rPr>
              <a:t>Если правую руку расположить так, чтобы большой палец был направлен по току, то остальные четыре пальца покажут направление линии магнитной индукции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7" descr="C:\Documents and Settings\Ирина Сергеевна\Рабочий стол\правило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111" y="1427632"/>
            <a:ext cx="3886079" cy="4815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7135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714944" y="-431443"/>
            <a:ext cx="7524750" cy="7289443"/>
            <a:chOff x="1619250" y="-603250"/>
            <a:chExt cx="7524750" cy="7461250"/>
          </a:xfrm>
        </p:grpSpPr>
        <p:sp>
          <p:nvSpPr>
            <p:cNvPr id="6" name="Line 2"/>
            <p:cNvSpPr>
              <a:spLocks noChangeShapeType="1"/>
            </p:cNvSpPr>
            <p:nvPr/>
          </p:nvSpPr>
          <p:spPr bwMode="auto">
            <a:xfrm>
              <a:off x="3635375" y="260350"/>
              <a:ext cx="0" cy="6381750"/>
            </a:xfrm>
            <a:prstGeom prst="line">
              <a:avLst/>
            </a:prstGeom>
            <a:noFill/>
            <a:ln w="2032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1352550"/>
              <a:ext cx="5562600" cy="429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3635375" y="5084763"/>
              <a:ext cx="0" cy="1557337"/>
            </a:xfrm>
            <a:prstGeom prst="line">
              <a:avLst/>
            </a:prstGeom>
            <a:noFill/>
            <a:ln w="2032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1619250" y="2347913"/>
              <a:ext cx="3959225" cy="1152525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 rot="16200000">
              <a:off x="4174332" y="369094"/>
              <a:ext cx="503237" cy="2733675"/>
              <a:chOff x="567" y="845"/>
              <a:chExt cx="317" cy="1722"/>
            </a:xfrm>
          </p:grpSpPr>
          <p:sp>
            <p:nvSpPr>
              <p:cNvPr id="21" name="AutoShape 7"/>
              <p:cNvSpPr>
                <a:spLocks noChangeArrowheads="1"/>
              </p:cNvSpPr>
              <p:nvPr/>
            </p:nvSpPr>
            <p:spPr bwMode="auto">
              <a:xfrm>
                <a:off x="567" y="845"/>
                <a:ext cx="317" cy="861"/>
              </a:xfrm>
              <a:prstGeom prst="triangle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AutoShape 8"/>
              <p:cNvSpPr>
                <a:spLocks noChangeArrowheads="1"/>
              </p:cNvSpPr>
              <p:nvPr/>
            </p:nvSpPr>
            <p:spPr bwMode="auto">
              <a:xfrm rot="10800000">
                <a:off x="567" y="1706"/>
                <a:ext cx="317" cy="861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635375" y="260350"/>
              <a:ext cx="0" cy="2952750"/>
            </a:xfrm>
            <a:prstGeom prst="line">
              <a:avLst/>
            </a:prstGeom>
            <a:noFill/>
            <a:ln w="2032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3635375" y="765175"/>
              <a:ext cx="0" cy="2016125"/>
            </a:xfrm>
            <a:prstGeom prst="line">
              <a:avLst/>
            </a:prstGeom>
            <a:noFill/>
            <a:ln w="57150">
              <a:solidFill>
                <a:srgbClr val="FFFF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203575" y="3500438"/>
              <a:ext cx="28892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H="1">
              <a:off x="3059113" y="2349500"/>
              <a:ext cx="28733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851275" y="5851525"/>
              <a:ext cx="86360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6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  <a:cs typeface="Arial" charset="0"/>
                </a:rPr>
                <a:t>+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924300" y="-603250"/>
              <a:ext cx="863600" cy="170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10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  <a:cs typeface="Arial" charset="0"/>
                </a:rPr>
                <a:t>-</a:t>
              </a:r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 rot="5400000">
              <a:off x="2807494" y="2745581"/>
              <a:ext cx="503238" cy="2733675"/>
              <a:chOff x="567" y="845"/>
              <a:chExt cx="317" cy="1722"/>
            </a:xfrm>
          </p:grpSpPr>
          <p:sp>
            <p:nvSpPr>
              <p:cNvPr id="19" name="AutoShape 16"/>
              <p:cNvSpPr>
                <a:spLocks noChangeArrowheads="1"/>
              </p:cNvSpPr>
              <p:nvPr/>
            </p:nvSpPr>
            <p:spPr bwMode="auto">
              <a:xfrm>
                <a:off x="567" y="845"/>
                <a:ext cx="317" cy="861"/>
              </a:xfrm>
              <a:prstGeom prst="triangle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AutoShape 17"/>
              <p:cNvSpPr>
                <a:spLocks noChangeArrowheads="1"/>
              </p:cNvSpPr>
              <p:nvPr/>
            </p:nvSpPr>
            <p:spPr bwMode="auto">
              <a:xfrm rot="10800000">
                <a:off x="567" y="1706"/>
                <a:ext cx="317" cy="861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859338" y="188913"/>
              <a:ext cx="4284662" cy="1301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Определение направления линий магнитного поля прямого проводника с током (правило буравчика)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05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057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/>
              <a:t>Правило правой руки для определения направления линий магнитного поля, пронизывающего соленоид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0" y="2033588"/>
            <a:ext cx="5403761" cy="4351338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smtClean="0"/>
              <a:t>Если обхватить соленоид ладонью правой руки, направив 4 пальца по направлению тока в витках, то отставленный большой палец покажет направление линий магнитного поля внутри соленоида.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26" y="2033588"/>
            <a:ext cx="48577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07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734097" y="455711"/>
            <a:ext cx="10683056" cy="5970847"/>
            <a:chOff x="734097" y="455711"/>
            <a:chExt cx="10683056" cy="5970847"/>
          </a:xfrm>
        </p:grpSpPr>
        <p:pic>
          <p:nvPicPr>
            <p:cNvPr id="4" name="Рисунок 3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4097" y="455711"/>
              <a:ext cx="10683056" cy="5970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Прямоугольник 4"/>
            <p:cNvSpPr/>
            <p:nvPr/>
          </p:nvSpPr>
          <p:spPr>
            <a:xfrm>
              <a:off x="3657600" y="631065"/>
              <a:ext cx="2418025" cy="5280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16686" y="231820"/>
            <a:ext cx="566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/>
              <a:t>Упражнения для закрепления</a:t>
            </a:r>
            <a:endParaRPr lang="ru-RU" sz="3200" b="1" i="1" u="sng" dirty="0"/>
          </a:p>
        </p:txBody>
      </p:sp>
    </p:spTree>
    <p:extLst>
      <p:ext uri="{BB962C8B-B14F-4D97-AF65-F5344CB8AC3E}">
        <p14:creationId xmlns:p14="http://schemas.microsoft.com/office/powerpoint/2010/main" val="33118179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239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Verdana</vt:lpstr>
      <vt:lpstr>Тема Office</vt:lpstr>
      <vt:lpstr>Направление тока и направление линий его магнитного поля</vt:lpstr>
      <vt:lpstr>Проверка домашнего задания</vt:lpstr>
      <vt:lpstr>Опыт Эрстеда</vt:lpstr>
      <vt:lpstr>Презентация PowerPoint</vt:lpstr>
      <vt:lpstr>Правило буравчика:</vt:lpstr>
      <vt:lpstr>Правило правой руки для прямого проводника с током:</vt:lpstr>
      <vt:lpstr>Презентация PowerPoint</vt:lpstr>
      <vt:lpstr>Правило правой руки для определения направления линий магнитного поля, пронизывающего соленоид</vt:lpstr>
      <vt:lpstr>Презентация PowerPoint</vt:lpstr>
      <vt:lpstr>Подведём итог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Направление тока и направление линий его магнитного поля</dc:title>
  <dc:creator>1</dc:creator>
  <cp:lastModifiedBy>1</cp:lastModifiedBy>
  <cp:revision>7</cp:revision>
  <dcterms:created xsi:type="dcterms:W3CDTF">2016-02-03T16:48:59Z</dcterms:created>
  <dcterms:modified xsi:type="dcterms:W3CDTF">2016-02-03T17:35:33Z</dcterms:modified>
</cp:coreProperties>
</file>