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sldIdLst>
    <p:sldId id="282" r:id="rId3"/>
    <p:sldId id="257" r:id="rId4"/>
    <p:sldId id="258" r:id="rId5"/>
    <p:sldId id="259" r:id="rId6"/>
    <p:sldId id="260" r:id="rId7"/>
    <p:sldId id="261" r:id="rId8"/>
    <p:sldId id="266" r:id="rId9"/>
    <p:sldId id="268" r:id="rId10"/>
    <p:sldId id="269" r:id="rId11"/>
    <p:sldId id="270" r:id="rId12"/>
    <p:sldId id="274" r:id="rId13"/>
    <p:sldId id="275" r:id="rId14"/>
    <p:sldId id="271" r:id="rId15"/>
    <p:sldId id="272" r:id="rId16"/>
    <p:sldId id="278" r:id="rId17"/>
    <p:sldId id="279" r:id="rId18"/>
    <p:sldId id="267" r:id="rId19"/>
    <p:sldId id="281" r:id="rId20"/>
    <p:sldId id="280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5" d="100"/>
          <a:sy n="6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91BBB-5104-4C0E-9F41-FB25E698F3F8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3A7E093-8450-4B30-B747-43409576C2F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3доровьесберегающие образовательные технологии (ЗОТ)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122B94-9895-42B7-A386-887D59D98A69}" type="parTrans" cxnId="{30C35A11-F9B4-4F10-853E-D8E4956306C8}">
      <dgm:prSet/>
      <dgm:spPr/>
      <dgm:t>
        <a:bodyPr/>
        <a:lstStyle/>
        <a:p>
          <a:endParaRPr lang="ru-RU"/>
        </a:p>
      </dgm:t>
    </dgm:pt>
    <dgm:pt modelId="{8F53CE32-F347-4F18-B9B7-A9E54638FF12}" type="sibTrans" cxnId="{30C35A11-F9B4-4F10-853E-D8E4956306C8}">
      <dgm:prSet/>
      <dgm:spPr/>
      <dgm:t>
        <a:bodyPr/>
        <a:lstStyle/>
        <a:p>
          <a:endParaRPr lang="ru-RU"/>
        </a:p>
      </dgm:t>
    </dgm:pt>
    <dgm:pt modelId="{E6F34341-74E1-466C-B920-220E371CC4C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Технологии обеспечения безопасности жизнедеятельности (ТОБЖ)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D91CD-8A4D-452C-9D6C-7F04554D06AA}" type="sibTrans" cxnId="{6AAEE568-7CCB-498B-8722-FA550E69E818}">
      <dgm:prSet/>
      <dgm:spPr/>
      <dgm:t>
        <a:bodyPr/>
        <a:lstStyle/>
        <a:p>
          <a:endParaRPr lang="ru-RU"/>
        </a:p>
      </dgm:t>
    </dgm:pt>
    <dgm:pt modelId="{6BC4EC91-3049-4605-AF8E-490F3B7A1779}" type="parTrans" cxnId="{6AAEE568-7CCB-498B-8722-FA550E69E818}">
      <dgm:prSet/>
      <dgm:spPr/>
      <dgm:t>
        <a:bodyPr/>
        <a:lstStyle/>
        <a:p>
          <a:endParaRPr lang="ru-RU"/>
        </a:p>
      </dgm:t>
    </dgm:pt>
    <dgm:pt modelId="{81D22E72-5D05-44C2-A218-E4ACDA7BDB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Экологические </a:t>
          </a: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технологии (ЭЗТ)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01A4C2-1E2A-43EA-A84D-BB6565294AE1}" type="sibTrans" cxnId="{CA013903-2C88-4C1F-AFF7-BAD5D721A550}">
      <dgm:prSet/>
      <dgm:spPr/>
      <dgm:t>
        <a:bodyPr/>
        <a:lstStyle/>
        <a:p>
          <a:endParaRPr lang="ru-RU"/>
        </a:p>
      </dgm:t>
    </dgm:pt>
    <dgm:pt modelId="{0A32931C-7EFC-4138-81D1-F049E6D30C4F}" type="parTrans" cxnId="{CA013903-2C88-4C1F-AFF7-BAD5D721A550}">
      <dgm:prSet/>
      <dgm:spPr/>
      <dgm:t>
        <a:bodyPr/>
        <a:lstStyle/>
        <a:p>
          <a:endParaRPr lang="ru-RU"/>
        </a:p>
      </dgm:t>
    </dgm:pt>
    <dgm:pt modelId="{A02E8DB1-D6BE-43DB-AD97-3794CFA87A28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Медико-гигиенические технологии (МГТ)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780912-6B59-45E9-A24F-02F2EE3D47A1}" type="sibTrans" cxnId="{DD23BDA9-4723-428B-942E-401BA68FCBDC}">
      <dgm:prSet/>
      <dgm:spPr/>
      <dgm:t>
        <a:bodyPr/>
        <a:lstStyle/>
        <a:p>
          <a:endParaRPr lang="ru-RU"/>
        </a:p>
      </dgm:t>
    </dgm:pt>
    <dgm:pt modelId="{4D201070-C55A-42F5-B8E7-C94DC8E2B131}" type="parTrans" cxnId="{DD23BDA9-4723-428B-942E-401BA68FCBDC}">
      <dgm:prSet/>
      <dgm:spPr/>
      <dgm:t>
        <a:bodyPr/>
        <a:lstStyle/>
        <a:p>
          <a:endParaRPr lang="ru-RU"/>
        </a:p>
      </dgm:t>
    </dgm:pt>
    <dgm:pt modelId="{39BFDD91-DB57-4DEE-8BBE-5FA883EDF7D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Физкультурно-оздоровительные технологии (ФОТ)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B67751-0AA4-496D-A5A3-F6E2984EC4AF}" type="sibTrans" cxnId="{FDCB459C-DB42-4946-B4AE-38A879EA8D37}">
      <dgm:prSet/>
      <dgm:spPr/>
      <dgm:t>
        <a:bodyPr/>
        <a:lstStyle/>
        <a:p>
          <a:endParaRPr lang="ru-RU"/>
        </a:p>
      </dgm:t>
    </dgm:pt>
    <dgm:pt modelId="{DFE61DD8-B112-44A6-A933-DE39819A8CB0}" type="parTrans" cxnId="{FDCB459C-DB42-4946-B4AE-38A879EA8D37}">
      <dgm:prSet/>
      <dgm:spPr/>
      <dgm:t>
        <a:bodyPr/>
        <a:lstStyle/>
        <a:p>
          <a:endParaRPr lang="ru-RU"/>
        </a:p>
      </dgm:t>
    </dgm:pt>
    <dgm:pt modelId="{65BC0338-A325-4DDF-8BF0-557ABA395545}" type="pres">
      <dgm:prSet presAssocID="{5E891BBB-5104-4C0E-9F41-FB25E698F3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0782F-00E9-4DE5-92FF-8EE230F84EB4}" type="pres">
      <dgm:prSet presAssocID="{A02E8DB1-D6BE-43DB-AD97-3794CFA87A28}" presName="composite" presStyleCnt="0"/>
      <dgm:spPr/>
    </dgm:pt>
    <dgm:pt modelId="{12F8E299-F355-4C0B-AFCC-33DB4ACECBF8}" type="pres">
      <dgm:prSet presAssocID="{A02E8DB1-D6BE-43DB-AD97-3794CFA87A28}" presName="imgShp" presStyleLbl="fgImgPlace1" presStyleIdx="0" presStyleCnt="5" custFlipVert="0" custFlipHor="1" custScaleX="5391" custScaleY="5391" custLinFactNeighborX="-88564" custLinFactNeighborY="54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8D70B402-BF9D-4AC2-87F2-70A6010F42B7}" type="pres">
      <dgm:prSet presAssocID="{A02E8DB1-D6BE-43DB-AD97-3794CFA87A28}" presName="txShp" presStyleLbl="node1" presStyleIdx="0" presStyleCnt="5" custScaleX="137801" custScaleY="77808" custLinFactNeighborX="1607" custLinFactNeighborY="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D7033-292F-4F66-94AA-A9F8CB5FBCD6}" type="pres">
      <dgm:prSet presAssocID="{AA780912-6B59-45E9-A24F-02F2EE3D47A1}" presName="spacing" presStyleCnt="0"/>
      <dgm:spPr/>
    </dgm:pt>
    <dgm:pt modelId="{FB4F7F1B-B6DC-453C-AC3F-58B1E8944C45}" type="pres">
      <dgm:prSet presAssocID="{39BFDD91-DB57-4DEE-8BBE-5FA883EDF7D3}" presName="composite" presStyleCnt="0"/>
      <dgm:spPr/>
    </dgm:pt>
    <dgm:pt modelId="{DD66ED6F-6963-4EA3-B3E4-EA40289D397E}" type="pres">
      <dgm:prSet presAssocID="{39BFDD91-DB57-4DEE-8BBE-5FA883EDF7D3}" presName="imgShp" presStyleLbl="fgImgPlace1" presStyleIdx="1" presStyleCnt="5" custFlipVert="1" custScaleX="5391" custScaleY="5391" custLinFactNeighborX="-78361" custLinFactNeighborY="31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F9EC96C-6791-4911-81BF-1BD26051DD61}" type="pres">
      <dgm:prSet presAssocID="{39BFDD91-DB57-4DEE-8BBE-5FA883EDF7D3}" presName="txShp" presStyleLbl="node1" presStyleIdx="1" presStyleCnt="5" custScaleX="136840" custScaleY="85227" custLinFactNeighborX="-189" custLinFactNeighborY="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F2A32-990A-45DD-A0EC-60002AD82176}" type="pres">
      <dgm:prSet presAssocID="{39B67751-0AA4-496D-A5A3-F6E2984EC4AF}" presName="spacing" presStyleCnt="0"/>
      <dgm:spPr/>
    </dgm:pt>
    <dgm:pt modelId="{3ADD3EAF-6C50-4D7D-8CC6-9446BEC96EBF}" type="pres">
      <dgm:prSet presAssocID="{81D22E72-5D05-44C2-A218-E4ACDA7BDB07}" presName="composite" presStyleCnt="0"/>
      <dgm:spPr/>
    </dgm:pt>
    <dgm:pt modelId="{98B7F5CE-99DA-4C0E-BCCC-52A954762044}" type="pres">
      <dgm:prSet presAssocID="{81D22E72-5D05-44C2-A218-E4ACDA7BDB07}" presName="imgShp" presStyleLbl="fgImgPlace1" presStyleIdx="2" presStyleCnt="5" custFlipVert="0" custFlipHor="1" custScaleX="5391" custScaleY="6541" custLinFactNeighborX="-75350" custLinFactNeighborY="42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7D5A45AA-B355-4B32-BDE4-56132B9D9C32}" type="pres">
      <dgm:prSet presAssocID="{81D22E72-5D05-44C2-A218-E4ACDA7BDB07}" presName="txShp" presStyleLbl="node1" presStyleIdx="2" presStyleCnt="5" custScaleX="135721" custScaleY="82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2B92-7238-439C-878A-5FA5D8B10652}" type="pres">
      <dgm:prSet presAssocID="{9401A4C2-1E2A-43EA-A84D-BB6565294AE1}" presName="spacing" presStyleCnt="0"/>
      <dgm:spPr/>
    </dgm:pt>
    <dgm:pt modelId="{6214197C-516D-4385-9809-1B38B8C979C5}" type="pres">
      <dgm:prSet presAssocID="{E6F34341-74E1-466C-B920-220E371CC4C8}" presName="composite" presStyleCnt="0"/>
      <dgm:spPr/>
    </dgm:pt>
    <dgm:pt modelId="{4C740C3B-0AFA-4E53-B148-354D925BA930}" type="pres">
      <dgm:prSet presAssocID="{E6F34341-74E1-466C-B920-220E371CC4C8}" presName="imgShp" presStyleLbl="fgImgPlace1" presStyleIdx="3" presStyleCnt="5" custFlipVert="0" custFlipHor="1" custScaleX="6278" custScaleY="5391" custLinFactNeighborX="-74493" custLinFactNeighborY="29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C656FA5B-4CB9-43A0-910A-9E7B8983C5CB}" type="pres">
      <dgm:prSet presAssocID="{E6F34341-74E1-466C-B920-220E371CC4C8}" presName="txShp" presStyleLbl="node1" presStyleIdx="3" presStyleCnt="5" custScaleX="135721" custScaleY="84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8F024-DBC7-4816-A619-E969A59FC28E}" type="pres">
      <dgm:prSet presAssocID="{B42D91CD-8A4D-452C-9D6C-7F04554D06AA}" presName="spacing" presStyleCnt="0"/>
      <dgm:spPr/>
    </dgm:pt>
    <dgm:pt modelId="{15E160D6-164A-4F0A-A80D-3BDDA73394FE}" type="pres">
      <dgm:prSet presAssocID="{13A7E093-8450-4B30-B747-43409576C2F7}" presName="composite" presStyleCnt="0"/>
      <dgm:spPr/>
    </dgm:pt>
    <dgm:pt modelId="{E3914F7D-E83E-4D84-8832-51F5A4468E73}" type="pres">
      <dgm:prSet presAssocID="{13A7E093-8450-4B30-B747-43409576C2F7}" presName="imgShp" presStyleLbl="fgImgPlace1" presStyleIdx="4" presStyleCnt="5" custFlipVert="0" custFlipHor="1" custScaleX="5391" custScaleY="5391" custLinFactNeighborX="-76416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AE0E8A72-FEBD-449F-85A6-9B5487ED51E9}" type="pres">
      <dgm:prSet presAssocID="{13A7E093-8450-4B30-B747-43409576C2F7}" presName="txShp" presStyleLbl="node1" presStyleIdx="4" presStyleCnt="5" custScaleX="135721" custScaleY="8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35F86-350F-480B-94F7-2381E4517211}" type="presOf" srcId="{E6F34341-74E1-466C-B920-220E371CC4C8}" destId="{C656FA5B-4CB9-43A0-910A-9E7B8983C5CB}" srcOrd="0" destOrd="0" presId="urn:microsoft.com/office/officeart/2005/8/layout/vList3#1"/>
    <dgm:cxn modelId="{6AAEE568-7CCB-498B-8722-FA550E69E818}" srcId="{5E891BBB-5104-4C0E-9F41-FB25E698F3F8}" destId="{E6F34341-74E1-466C-B920-220E371CC4C8}" srcOrd="3" destOrd="0" parTransId="{6BC4EC91-3049-4605-AF8E-490F3B7A1779}" sibTransId="{B42D91CD-8A4D-452C-9D6C-7F04554D06AA}"/>
    <dgm:cxn modelId="{FDCB459C-DB42-4946-B4AE-38A879EA8D37}" srcId="{5E891BBB-5104-4C0E-9F41-FB25E698F3F8}" destId="{39BFDD91-DB57-4DEE-8BBE-5FA883EDF7D3}" srcOrd="1" destOrd="0" parTransId="{DFE61DD8-B112-44A6-A933-DE39819A8CB0}" sibTransId="{39B67751-0AA4-496D-A5A3-F6E2984EC4AF}"/>
    <dgm:cxn modelId="{DD23BDA9-4723-428B-942E-401BA68FCBDC}" srcId="{5E891BBB-5104-4C0E-9F41-FB25E698F3F8}" destId="{A02E8DB1-D6BE-43DB-AD97-3794CFA87A28}" srcOrd="0" destOrd="0" parTransId="{4D201070-C55A-42F5-B8E7-C94DC8E2B131}" sibTransId="{AA780912-6B59-45E9-A24F-02F2EE3D47A1}"/>
    <dgm:cxn modelId="{64D4B012-8CEF-4AE3-9E72-5A7A4FA4DC77}" type="presOf" srcId="{5E891BBB-5104-4C0E-9F41-FB25E698F3F8}" destId="{65BC0338-A325-4DDF-8BF0-557ABA395545}" srcOrd="0" destOrd="0" presId="urn:microsoft.com/office/officeart/2005/8/layout/vList3#1"/>
    <dgm:cxn modelId="{30C35A11-F9B4-4F10-853E-D8E4956306C8}" srcId="{5E891BBB-5104-4C0E-9F41-FB25E698F3F8}" destId="{13A7E093-8450-4B30-B747-43409576C2F7}" srcOrd="4" destOrd="0" parTransId="{99122B94-9895-42B7-A386-887D59D98A69}" sibTransId="{8F53CE32-F347-4F18-B9B7-A9E54638FF12}"/>
    <dgm:cxn modelId="{D9728DA4-B269-4265-BE9D-D6AC498ECDC2}" type="presOf" srcId="{39BFDD91-DB57-4DEE-8BBE-5FA883EDF7D3}" destId="{4F9EC96C-6791-4911-81BF-1BD26051DD61}" srcOrd="0" destOrd="0" presId="urn:microsoft.com/office/officeart/2005/8/layout/vList3#1"/>
    <dgm:cxn modelId="{1A369C4F-73E3-4CEE-AFB6-093A72EE22DD}" type="presOf" srcId="{A02E8DB1-D6BE-43DB-AD97-3794CFA87A28}" destId="{8D70B402-BF9D-4AC2-87F2-70A6010F42B7}" srcOrd="0" destOrd="0" presId="urn:microsoft.com/office/officeart/2005/8/layout/vList3#1"/>
    <dgm:cxn modelId="{01DC169B-CB19-499C-9533-F255DF023EB9}" type="presOf" srcId="{13A7E093-8450-4B30-B747-43409576C2F7}" destId="{AE0E8A72-FEBD-449F-85A6-9B5487ED51E9}" srcOrd="0" destOrd="0" presId="urn:microsoft.com/office/officeart/2005/8/layout/vList3#1"/>
    <dgm:cxn modelId="{CA013903-2C88-4C1F-AFF7-BAD5D721A550}" srcId="{5E891BBB-5104-4C0E-9F41-FB25E698F3F8}" destId="{81D22E72-5D05-44C2-A218-E4ACDA7BDB07}" srcOrd="2" destOrd="0" parTransId="{0A32931C-7EFC-4138-81D1-F049E6D30C4F}" sibTransId="{9401A4C2-1E2A-43EA-A84D-BB6565294AE1}"/>
    <dgm:cxn modelId="{A76BCD19-9E02-4E96-B6FF-47BA5272662A}" type="presOf" srcId="{81D22E72-5D05-44C2-A218-E4ACDA7BDB07}" destId="{7D5A45AA-B355-4B32-BDE4-56132B9D9C32}" srcOrd="0" destOrd="0" presId="urn:microsoft.com/office/officeart/2005/8/layout/vList3#1"/>
    <dgm:cxn modelId="{BD960920-E627-4A5A-8E93-5E03D32079E9}" type="presParOf" srcId="{65BC0338-A325-4DDF-8BF0-557ABA395545}" destId="{D2E0782F-00E9-4DE5-92FF-8EE230F84EB4}" srcOrd="0" destOrd="0" presId="urn:microsoft.com/office/officeart/2005/8/layout/vList3#1"/>
    <dgm:cxn modelId="{DF21BEAA-6CEC-4E9F-B9CC-19DD7BC34B5D}" type="presParOf" srcId="{D2E0782F-00E9-4DE5-92FF-8EE230F84EB4}" destId="{12F8E299-F355-4C0B-AFCC-33DB4ACECBF8}" srcOrd="0" destOrd="0" presId="urn:microsoft.com/office/officeart/2005/8/layout/vList3#1"/>
    <dgm:cxn modelId="{3674D181-FD83-454B-8FB3-2C77EF50437C}" type="presParOf" srcId="{D2E0782F-00E9-4DE5-92FF-8EE230F84EB4}" destId="{8D70B402-BF9D-4AC2-87F2-70A6010F42B7}" srcOrd="1" destOrd="0" presId="urn:microsoft.com/office/officeart/2005/8/layout/vList3#1"/>
    <dgm:cxn modelId="{5F9ADAB8-6EB1-486A-95F8-936006370728}" type="presParOf" srcId="{65BC0338-A325-4DDF-8BF0-557ABA395545}" destId="{570D7033-292F-4F66-94AA-A9F8CB5FBCD6}" srcOrd="1" destOrd="0" presId="urn:microsoft.com/office/officeart/2005/8/layout/vList3#1"/>
    <dgm:cxn modelId="{1941DD62-E3AD-4830-A855-68D55F95DE5B}" type="presParOf" srcId="{65BC0338-A325-4DDF-8BF0-557ABA395545}" destId="{FB4F7F1B-B6DC-453C-AC3F-58B1E8944C45}" srcOrd="2" destOrd="0" presId="urn:microsoft.com/office/officeart/2005/8/layout/vList3#1"/>
    <dgm:cxn modelId="{9CC249E1-27B2-4F1F-ACEA-067CD22A5974}" type="presParOf" srcId="{FB4F7F1B-B6DC-453C-AC3F-58B1E8944C45}" destId="{DD66ED6F-6963-4EA3-B3E4-EA40289D397E}" srcOrd="0" destOrd="0" presId="urn:microsoft.com/office/officeart/2005/8/layout/vList3#1"/>
    <dgm:cxn modelId="{2B39CCF8-69D4-4C4C-B462-AB652465A548}" type="presParOf" srcId="{FB4F7F1B-B6DC-453C-AC3F-58B1E8944C45}" destId="{4F9EC96C-6791-4911-81BF-1BD26051DD61}" srcOrd="1" destOrd="0" presId="urn:microsoft.com/office/officeart/2005/8/layout/vList3#1"/>
    <dgm:cxn modelId="{B8C1C14E-B6D9-47A5-B32D-37B630725382}" type="presParOf" srcId="{65BC0338-A325-4DDF-8BF0-557ABA395545}" destId="{3AEF2A32-990A-45DD-A0EC-60002AD82176}" srcOrd="3" destOrd="0" presId="urn:microsoft.com/office/officeart/2005/8/layout/vList3#1"/>
    <dgm:cxn modelId="{361CF2B0-0737-4A1B-BBD6-DB1A0F78FA6B}" type="presParOf" srcId="{65BC0338-A325-4DDF-8BF0-557ABA395545}" destId="{3ADD3EAF-6C50-4D7D-8CC6-9446BEC96EBF}" srcOrd="4" destOrd="0" presId="urn:microsoft.com/office/officeart/2005/8/layout/vList3#1"/>
    <dgm:cxn modelId="{DCA58910-46E4-4794-91CA-62D1FDB70BD2}" type="presParOf" srcId="{3ADD3EAF-6C50-4D7D-8CC6-9446BEC96EBF}" destId="{98B7F5CE-99DA-4C0E-BCCC-52A954762044}" srcOrd="0" destOrd="0" presId="urn:microsoft.com/office/officeart/2005/8/layout/vList3#1"/>
    <dgm:cxn modelId="{26656861-D733-4E06-9FB1-8021C7E834E1}" type="presParOf" srcId="{3ADD3EAF-6C50-4D7D-8CC6-9446BEC96EBF}" destId="{7D5A45AA-B355-4B32-BDE4-56132B9D9C32}" srcOrd="1" destOrd="0" presId="urn:microsoft.com/office/officeart/2005/8/layout/vList3#1"/>
    <dgm:cxn modelId="{E9FE10B7-0B0F-4FC8-95BE-6297B71AA698}" type="presParOf" srcId="{65BC0338-A325-4DDF-8BF0-557ABA395545}" destId="{51B32B92-7238-439C-878A-5FA5D8B10652}" srcOrd="5" destOrd="0" presId="urn:microsoft.com/office/officeart/2005/8/layout/vList3#1"/>
    <dgm:cxn modelId="{3874DF0C-59A2-4EE7-BE10-A08CE9D3C5C2}" type="presParOf" srcId="{65BC0338-A325-4DDF-8BF0-557ABA395545}" destId="{6214197C-516D-4385-9809-1B38B8C979C5}" srcOrd="6" destOrd="0" presId="urn:microsoft.com/office/officeart/2005/8/layout/vList3#1"/>
    <dgm:cxn modelId="{3046A004-AD0B-4936-885A-FBD5AB4A8A92}" type="presParOf" srcId="{6214197C-516D-4385-9809-1B38B8C979C5}" destId="{4C740C3B-0AFA-4E53-B148-354D925BA930}" srcOrd="0" destOrd="0" presId="urn:microsoft.com/office/officeart/2005/8/layout/vList3#1"/>
    <dgm:cxn modelId="{CAE85012-5F3E-4E09-8A19-2DA3D540A02D}" type="presParOf" srcId="{6214197C-516D-4385-9809-1B38B8C979C5}" destId="{C656FA5B-4CB9-43A0-910A-9E7B8983C5CB}" srcOrd="1" destOrd="0" presId="urn:microsoft.com/office/officeart/2005/8/layout/vList3#1"/>
    <dgm:cxn modelId="{7B4824F8-BA4C-40DF-B980-409BD68A45FE}" type="presParOf" srcId="{65BC0338-A325-4DDF-8BF0-557ABA395545}" destId="{7FB8F024-DBC7-4816-A619-E969A59FC28E}" srcOrd="7" destOrd="0" presId="urn:microsoft.com/office/officeart/2005/8/layout/vList3#1"/>
    <dgm:cxn modelId="{B9CE3CE2-4C3E-4DAB-8CD6-1C022EC48BA3}" type="presParOf" srcId="{65BC0338-A325-4DDF-8BF0-557ABA395545}" destId="{15E160D6-164A-4F0A-A80D-3BDDA73394FE}" srcOrd="8" destOrd="0" presId="urn:microsoft.com/office/officeart/2005/8/layout/vList3#1"/>
    <dgm:cxn modelId="{EE8B3C31-465D-4709-9F6D-F72E3C9EE98C}" type="presParOf" srcId="{15E160D6-164A-4F0A-A80D-3BDDA73394FE}" destId="{E3914F7D-E83E-4D84-8832-51F5A4468E73}" srcOrd="0" destOrd="0" presId="urn:microsoft.com/office/officeart/2005/8/layout/vList3#1"/>
    <dgm:cxn modelId="{31CA9F14-93AC-441C-82DD-DBD9125C7B3D}" type="presParOf" srcId="{15E160D6-164A-4F0A-A80D-3BDDA73394FE}" destId="{AE0E8A72-FEBD-449F-85A6-9B5487ED51E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0B402-BF9D-4AC2-87F2-70A6010F42B7}">
      <dsp:nvSpPr>
        <dsp:cNvPr id="0" name=""/>
        <dsp:cNvSpPr/>
      </dsp:nvSpPr>
      <dsp:spPr>
        <a:xfrm rot="10800000">
          <a:off x="432039" y="72010"/>
          <a:ext cx="7541413" cy="65986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7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Медико-гигиенические технологии (МГТ)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97006" y="72010"/>
        <a:ext cx="7376446" cy="659869"/>
      </dsp:txXfrm>
    </dsp:sp>
    <dsp:sp modelId="{12F8E299-F355-4C0B-AFCC-33DB4ACECBF8}">
      <dsp:nvSpPr>
        <dsp:cNvPr id="0" name=""/>
        <dsp:cNvSpPr/>
      </dsp:nvSpPr>
      <dsp:spPr>
        <a:xfrm flipH="1">
          <a:off x="604509" y="354558"/>
          <a:ext cx="45719" cy="457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EC96C-6791-4911-81BF-1BD26051DD61}">
      <dsp:nvSpPr>
        <dsp:cNvPr id="0" name=""/>
        <dsp:cNvSpPr/>
      </dsp:nvSpPr>
      <dsp:spPr>
        <a:xfrm rot="10800000">
          <a:off x="360046" y="936102"/>
          <a:ext cx="7488820" cy="7227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7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Физкультурно-оздоровительные технологии (ФОТ)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40743" y="936102"/>
        <a:ext cx="7308123" cy="722788"/>
      </dsp:txXfrm>
    </dsp:sp>
    <dsp:sp modelId="{DD66ED6F-6963-4EA3-B3E4-EA40289D397E}">
      <dsp:nvSpPr>
        <dsp:cNvPr id="0" name=""/>
        <dsp:cNvSpPr/>
      </dsp:nvSpPr>
      <dsp:spPr>
        <a:xfrm flipV="1">
          <a:off x="691038" y="1279937"/>
          <a:ext cx="45719" cy="4571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A45AA-B355-4B32-BDE4-56132B9D9C32}">
      <dsp:nvSpPr>
        <dsp:cNvPr id="0" name=""/>
        <dsp:cNvSpPr/>
      </dsp:nvSpPr>
      <dsp:spPr>
        <a:xfrm rot="10800000">
          <a:off x="401009" y="1890379"/>
          <a:ext cx="7427581" cy="69985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7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Экологические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технологии (ЭЗТ)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75973" y="1890379"/>
        <a:ext cx="7252617" cy="699856"/>
      </dsp:txXfrm>
    </dsp:sp>
    <dsp:sp modelId="{98B7F5CE-99DA-4C0E-BCCC-52A954762044}">
      <dsp:nvSpPr>
        <dsp:cNvPr id="0" name=""/>
        <dsp:cNvSpPr/>
      </dsp:nvSpPr>
      <dsp:spPr>
        <a:xfrm flipH="1">
          <a:off x="716573" y="2248784"/>
          <a:ext cx="45719" cy="554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6FA5B-4CB9-43A0-910A-9E7B8983C5CB}">
      <dsp:nvSpPr>
        <dsp:cNvPr id="0" name=""/>
        <dsp:cNvSpPr/>
      </dsp:nvSpPr>
      <dsp:spPr>
        <a:xfrm rot="10800000">
          <a:off x="401009" y="2843393"/>
          <a:ext cx="7427581" cy="71923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7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Технологии обеспечения безопасности жизнедеятельности (ТОБЖ)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80818" y="2843393"/>
        <a:ext cx="7247772" cy="719235"/>
      </dsp:txXfrm>
    </dsp:sp>
    <dsp:sp modelId="{4C740C3B-0AFA-4E53-B148-354D925BA930}">
      <dsp:nvSpPr>
        <dsp:cNvPr id="0" name=""/>
        <dsp:cNvSpPr/>
      </dsp:nvSpPr>
      <dsp:spPr>
        <a:xfrm flipH="1">
          <a:off x="720080" y="3205033"/>
          <a:ext cx="53242" cy="457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E8A72-FEBD-449F-85A6-9B5487ED51E9}">
      <dsp:nvSpPr>
        <dsp:cNvPr id="0" name=""/>
        <dsp:cNvSpPr/>
      </dsp:nvSpPr>
      <dsp:spPr>
        <a:xfrm rot="10800000">
          <a:off x="401009" y="3815785"/>
          <a:ext cx="7427581" cy="70876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7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3доровьесберегающие образовательные технологии (ЗОТ)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78201" y="3815785"/>
        <a:ext cx="7250389" cy="708769"/>
      </dsp:txXfrm>
    </dsp:sp>
    <dsp:sp modelId="{E3914F7D-E83E-4D84-8832-51F5A4468E73}">
      <dsp:nvSpPr>
        <dsp:cNvPr id="0" name=""/>
        <dsp:cNvSpPr/>
      </dsp:nvSpPr>
      <dsp:spPr>
        <a:xfrm flipH="1">
          <a:off x="707533" y="4147310"/>
          <a:ext cx="45719" cy="457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95D95-6CE2-4990-BEF3-969B8A35885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676E0-154A-4A24-9183-39DD4CC7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1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6E0-154A-4A24-9183-39DD4CC774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3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8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7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5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28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5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04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4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6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6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76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8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9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8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6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6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4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3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Администрация города Дзержинска Нижегородской области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Дзержинска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«Школа №26»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(МБОУ Школа №26)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3968" y="4149080"/>
            <a:ext cx="4680520" cy="1872208"/>
          </a:xfrm>
        </p:spPr>
        <p:txBody>
          <a:bodyPr>
            <a:noAutofit/>
          </a:bodyPr>
          <a:lstStyle/>
          <a:p>
            <a:pPr algn="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Саванникова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Евгения Евгеньевна,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Использование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здоровьесберегающих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технологий на уроках физической культуры</a:t>
            </a:r>
          </a:p>
        </p:txBody>
      </p:sp>
      <p:pic>
        <p:nvPicPr>
          <p:cNvPr id="3074" name="Picture 2" descr="C:\Users\1\Desktop\Новая папка\2999a22e77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11755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gimnastika-dlya-glaz-e1423333432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052736"/>
            <a:ext cx="5870769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18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49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8208912" cy="5472608"/>
          </a:xfrm>
        </p:spPr>
        <p:txBody>
          <a:bodyPr>
            <a:normAutofit/>
          </a:bodyPr>
          <a:lstStyle/>
          <a:p>
            <a:pPr marL="342900" lvl="0" indent="-342900" algn="just" fontAlgn="base">
              <a:spcAft>
                <a:spcPct val="0"/>
              </a:spcAft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Направлена на тренировку диафрагмы, мышц живота и</a:t>
            </a:r>
          </a:p>
          <a:p>
            <a:pPr marL="342900" lvl="0" indent="-342900" algn="just" fontAlgn="base">
              <a:spcAft>
                <a:spcPct val="0"/>
              </a:spcAft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грудной клетки, а также формирование </a:t>
            </a:r>
            <a:r>
              <a:rPr lang="ru-RU" sz="2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элементарных                                                             навыков рациональных </a:t>
            </a: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дыхательных движений.</a:t>
            </a:r>
          </a:p>
          <a:p>
            <a:pPr marL="342900" lvl="0" indent="-342900" algn="just" fontAlgn="base">
              <a:spcAft>
                <a:spcPct val="0"/>
              </a:spcAft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комплекс включает в себя:</a:t>
            </a:r>
          </a:p>
          <a:p>
            <a:pPr marL="342900" lvl="0" indent="-342900" algn="just" fontAlgn="base">
              <a:spcAft>
                <a:spcPct val="0"/>
              </a:spcAft>
              <a:buFontTx/>
              <a:buChar char="•"/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«Обними плечи» - 8 раз по 8 вдохов-движений;</a:t>
            </a:r>
          </a:p>
          <a:p>
            <a:pPr marL="342900" lvl="0" indent="-342900" algn="just" fontAlgn="base">
              <a:spcAft>
                <a:spcPct val="0"/>
              </a:spcAft>
              <a:buFontTx/>
              <a:buChar char="•"/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«Большой маятник» - 6 раз по 8 вдохов-движений;</a:t>
            </a:r>
          </a:p>
          <a:p>
            <a:pPr marL="342900" lvl="0" indent="-342900" algn="just" fontAlgn="base">
              <a:spcAft>
                <a:spcPct val="0"/>
              </a:spcAft>
              <a:buFontTx/>
              <a:buChar char="•"/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«Повороты головы» - 6 раз по 8 вдохов-движений;</a:t>
            </a:r>
          </a:p>
          <a:p>
            <a:pPr marL="342900" lvl="0" indent="-342900" algn="just" fontAlgn="base">
              <a:spcAft>
                <a:spcPct val="0"/>
              </a:spcAft>
              <a:buFontTx/>
              <a:buChar char="•"/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«Маятник головой» - 6 раз по 8 вдохов-движений;</a:t>
            </a:r>
          </a:p>
          <a:p>
            <a:pPr marL="342900" lvl="0" indent="-342900" algn="just" fontAlgn="base">
              <a:spcAft>
                <a:spcPct val="0"/>
              </a:spcAft>
              <a:buFontTx/>
              <a:buChar char="•"/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"Перекаты"</a:t>
            </a:r>
          </a:p>
          <a:p>
            <a:pPr marL="342900" lvl="0" indent="-342900" algn="just" fontAlgn="base">
              <a:spcAft>
                <a:spcPct val="0"/>
              </a:spcAft>
            </a:pPr>
            <a:r>
              <a:rPr lang="ru-RU" sz="2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 descr="C:\Users\1\Desktop\kompleks-uprazhnenij-dyhatelnoj-gimnastiki-dlj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66" y="4653136"/>
            <a:ext cx="2983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1\Desktop\cnht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2" y="0"/>
            <a:ext cx="8721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568952" cy="864095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1" y="1268760"/>
            <a:ext cx="3096344" cy="34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590151" cy="34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41167"/>
            <a:ext cx="5832647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30" y="1801625"/>
            <a:ext cx="415367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imag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1625"/>
            <a:ext cx="39166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развитие силы, ловкости, гибкости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выносливости. Целесообразно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воздействуют на разные группы мышц. Позволяют легко дозировать нагрузку. Особое внимание в комплексах уделено ловкости (или координации движений). Эти комплексы упражнений рекомендуются для домашнего задания.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704856" cy="4680520"/>
          </a:xfrm>
        </p:spPr>
        <p:txBody>
          <a:bodyPr/>
          <a:lstStyle/>
          <a:p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1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no39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0631"/>
            <a:ext cx="7056784" cy="44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имнастические упражнения</a:t>
            </a:r>
            <a:endParaRPr lang="ru-RU" sz="4000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Гимнастические упражнения</a:t>
            </a:r>
            <a:endParaRPr lang="ru-RU" sz="6600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08912" cy="518457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2.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no39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528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8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физкультурно-оздоровительной работы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троится не только с детьми, но и с родителями  педагогами. Для педагогов проводятся консультации, семинары – практикумы.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едагогический коллектив  участвует в школьных спортивных мероприятиях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родителями ведётся просветительская  работа (лекции, родительские собрания, индивидуальные консультации). Родители привлекаются в совместную спортивно-досуговую деятельность.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20022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создания условий  мотивации к занятиям физической культурой рекомендуем использовать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просвещение  учащихся и их родителей;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нетрадиционные уроки;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современные средства физической культуры;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комбинирование  методов, приемов физического воспитания.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внеклассные формы физического воспитания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501122" cy="588071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формированная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школе установка на сохранение и укрепление здоровья, здорового и безопасного образа жизни остается 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всю последующую жизнь, содействуя гармоничному физическому, нравственному и социальному развитию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технологии, должны, несомненно, использоваться в процессе оздоровления школьников, в частности, на уроках физической культуры.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8"/>
          </a:xfrm>
        </p:spPr>
        <p:txBody>
          <a:bodyPr>
            <a:normAutofit/>
          </a:bodyPr>
          <a:lstStyle/>
          <a:p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i="1" u="sng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344816" cy="4824536"/>
          </a:xfrm>
        </p:spPr>
        <p:txBody>
          <a:bodyPr>
            <a:normAutofit fontScale="92500" lnSpcReduction="10000"/>
          </a:bodyPr>
          <a:lstStyle/>
          <a:p>
            <a:pPr marL="857250" lvl="0" indent="-857250" algn="l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 школьников относится к приоритетным направлениям в сфере образования</a:t>
            </a:r>
          </a:p>
          <a:p>
            <a:pPr marL="857250" lvl="0" indent="-857250" algn="l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числа учеников, имеющих различные функциональные отклонения в состоянии здоровья</a:t>
            </a:r>
          </a:p>
          <a:p>
            <a:pPr marL="857250" lvl="0" indent="-857250" algn="l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двигательной активности школьников</a:t>
            </a:r>
          </a:p>
          <a:p>
            <a:pPr marL="857250" lvl="0" indent="-857250" algn="l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физической культуры – сохранение и укрепление здоровья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8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8640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Список литературы: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8136904" cy="4896544"/>
          </a:xfrm>
        </p:spPr>
        <p:txBody>
          <a:bodyPr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Дереклеева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Н.И. Двигательные игры, тренинги и уроки здоровья. :        Москва  «ВАКО», 2004.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Ковалько В.И.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технологии. : «ВАКО»,   2004.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Коджаспиров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Ю.Г. Развивающие игры на уроках физической культуры.: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ООО «Дрофа», 2003.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Мишин Б.И. Настольная книга учителя физической культуры. :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  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Арстель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, Москва , 2003.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Лях В.И.,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Зданевич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  Комплексная программа физического воспитания  учащихся 1-11 классов. :  Москва «Просвещение»,2007.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Смирнов  Н.К.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 в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современной школе».: Москва, 2002 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Т.И. Агишева «Здоровье современных подростков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в школе». http:/www.allbest.ru/dip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/.</a:t>
            </a:r>
            <a:endParaRPr lang="ru-RU" sz="1800" dirty="0">
              <a:solidFill>
                <a:srgbClr val="000066">
                  <a:lumMod val="20000"/>
                  <a:lumOff val="80000"/>
                </a:srgbClr>
              </a:solidFill>
              <a:latin typeface="Tahoma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918648" cy="1800199"/>
          </a:xfrm>
        </p:spPr>
        <p:txBody>
          <a:bodyPr>
            <a:normAutofit/>
          </a:bodyPr>
          <a:lstStyle/>
          <a:p>
            <a:pPr algn="just"/>
            <a:r>
              <a:rPr kumimoji="0" lang="ru-RU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– выявить роль </a:t>
            </a:r>
            <a:r>
              <a:rPr kumimoji="0" lang="ru-RU" sz="280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технологий в сохранении  и укреплении здоровья учащихся.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920880" cy="4320480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defRPr/>
            </a:pPr>
            <a:r>
              <a:rPr lang="ru-RU" sz="4400" b="1" i="1" u="sng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4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 algn="l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рассмотреть преимущество каждого вида </a:t>
            </a:r>
            <a:r>
              <a:rPr lang="ru-RU" sz="28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r>
              <a:rPr lang="ru-RU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 algn="l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представить систему упражнений в рамках физкультурно-оздоровительных технологий направленных на физическое развитие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2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016224"/>
          </a:xfrm>
        </p:spPr>
        <p:txBody>
          <a:bodyPr>
            <a:normAutofit fontScale="90000"/>
          </a:bodyPr>
          <a:lstStyle/>
          <a:p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«Забота о здоровье учащихся- обязанность каждой школы, каждого учителя. Учитель может сделать для сохранения    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 укрепления здоровья школьников  больше, чем врач!»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848872" cy="3361928"/>
          </a:xfrm>
        </p:spPr>
        <p:txBody>
          <a:bodyPr/>
          <a:lstStyle/>
          <a:p>
            <a:pPr algn="just"/>
            <a:r>
              <a:rPr kumimoji="0" lang="ru-RU" sz="36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Здоровьесберегающие</a:t>
            </a:r>
            <a:r>
              <a:rPr lang="ru-RU" sz="3600" b="1" i="1" u="sng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технологии </a:t>
            </a:r>
          </a:p>
          <a:p>
            <a:pPr algn="just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это совокупность приёмов, форм и методов организации обучения школьников без ущерба для их здоровья.                       </a:t>
            </a:r>
            <a:endParaRPr lang="ru-RU" sz="3600" dirty="0"/>
          </a:p>
        </p:txBody>
      </p:sp>
      <p:pic>
        <p:nvPicPr>
          <p:cNvPr id="1027" name="Picture 3" descr="C:\Users\1\Desktop\Новая папка\bce9ef897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26" y="4365104"/>
            <a:ext cx="2782170" cy="23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Классификация </a:t>
            </a:r>
            <a:r>
              <a:rPr lang="ru-RU" sz="36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здоровьесберегающих</a:t>
            </a:r>
            <a:r>
              <a:rPr lang="ru-RU" sz="3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 технологий</a:t>
            </a:r>
            <a:endParaRPr lang="ru-RU" sz="36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285491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1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8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Физкультурно-оздоровительная технология </a:t>
            </a: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(ФОТ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36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920880" cy="482453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направлена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 физическое развитие занимающихся: закаливание, тренировку силы, выносливости, быстроты, гибкости и других качеств, отличающих здорового, тренированного человека от физически немощного. Технологии этой группы реализуются на уроках физической культуры и в спортивных секциях.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0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7544" y="260350"/>
            <a:ext cx="82809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физкультурно-оздоровительной работы</a:t>
            </a:r>
            <a:endParaRPr lang="ru-RU" sz="44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684213" y="2276475"/>
            <a:ext cx="360045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урочная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4859338" y="2276475"/>
            <a:ext cx="3529012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внеурочная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4213" y="4027488"/>
            <a:ext cx="3600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Корригирующая гимнастика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Гимнастика для глаз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/>
              <a:t>Дыхательная гимнастика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ОФП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Спортивные игры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Подвижные игры</a:t>
            </a:r>
            <a:endParaRPr lang="ru-RU" sz="2000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80063" y="4005263"/>
            <a:ext cx="313098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Спортивно-массовые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мероприятия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Кружки, секции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Олимпиады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ЛФК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Дни Здоровья</a:t>
            </a:r>
            <a:endParaRPr lang="ru-RU" sz="2000" dirty="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124075" y="3213100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6084888" y="3213100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Корригирующая гимнастика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комплексы упражнений на формирование правильной осанки)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92888" cy="5112568"/>
          </a:xfrm>
        </p:spPr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1026" name="Picture 2" descr="C:\Users\1\Desktop\kompleks_uprazhnenij_dlja_osanki_uprazhnenija_dlja_os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3956"/>
            <a:ext cx="398200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zaryad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93956"/>
            <a:ext cx="4359767" cy="42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693890" cy="1224135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Корригирующая гимнастика</a:t>
            </a:r>
            <a:b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комплексы </a:t>
            </a: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упражнений </a:t>
            </a: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профилактики плоскостопия)</a:t>
            </a:r>
            <a:endParaRPr lang="ru-RU" sz="4000" dirty="0"/>
          </a:p>
        </p:txBody>
      </p:sp>
      <p:pic>
        <p:nvPicPr>
          <p:cNvPr id="2050" name="Picture 2" descr="C:\Users\1\Desktop\uprazhnenija-pri-ploskostopii-u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4254"/>
            <a:ext cx="3816424" cy="44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i_0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15738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461</Words>
  <Application>Microsoft Office PowerPoint</Application>
  <PresentationFormat>Экран (4:3)</PresentationFormat>
  <Paragraphs>80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Администрация города Дзержинска Нижегородской области Управление образования Администрации города Дзержинска Муниципальное бюджетное общеобразовательное учреждение «Школа №26» (МБОУ Школа №26) </vt:lpstr>
      <vt:lpstr>Актуальность темы</vt:lpstr>
      <vt:lpstr>Цель – выявить роль здоровьесберегающих технологий в сохранении  и укреплении здоровья учащихся.</vt:lpstr>
      <vt:lpstr>    «Забота о здоровье учащихся- обязанность каждой школы, каждого учителя. Учитель может сделать для сохранения      и укрепления здоровья школьников  больше, чем врач!»      </vt:lpstr>
      <vt:lpstr>Классификация здоровьесберегающих технологий</vt:lpstr>
      <vt:lpstr>Физкультурно-оздоровительная технология (ФОТ)</vt:lpstr>
      <vt:lpstr>Презентация PowerPoint</vt:lpstr>
      <vt:lpstr>Корригирующая гимнастика (комплексы упражнений на формирование правильной осанки)</vt:lpstr>
      <vt:lpstr>Корригирующая гимнастика (комплексы упражнений  для профилактики плоскостопия)</vt:lpstr>
      <vt:lpstr>Гимнастика для глаз</vt:lpstr>
      <vt:lpstr>Дыхательная гимнастика </vt:lpstr>
      <vt:lpstr>Презентация PowerPoint</vt:lpstr>
      <vt:lpstr>Общеразвивающие упражнения</vt:lpstr>
      <vt:lpstr>Общеразвивающие упражнения</vt:lpstr>
      <vt:lpstr> на развитие силы, ловкости, гибкости и выносливости. Целесообразно воздействуют на разные группы мышц. Позволяют легко дозировать нагрузку. Особое внимание в комплексах уделено ловкости (или координации движений). Эти комплексы упражнений рекомендуются для домашнего задания.</vt:lpstr>
      <vt:lpstr>Гимнастические упражнения</vt:lpstr>
      <vt:lpstr>Система физкультурно-оздоровительной работы</vt:lpstr>
      <vt:lpstr>Для создания условий  мотивации к занятиям физической культурой рекомендуем использовать:</vt:lpstr>
      <vt:lpstr> 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64</cp:revision>
  <dcterms:created xsi:type="dcterms:W3CDTF">2015-04-09T14:52:16Z</dcterms:created>
  <dcterms:modified xsi:type="dcterms:W3CDTF">2016-02-05T20:02:26Z</dcterms:modified>
</cp:coreProperties>
</file>