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544F7-3F7D-4C3D-A82C-54419A1B53BA}" type="datetimeFigureOut">
              <a:rPr lang="ru-RU" smtClean="0"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C3F13-FEA8-418E-A42A-1FA1337836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0769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14356"/>
            <a:ext cx="8429684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76544548_zo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14290"/>
            <a:ext cx="8559956" cy="6429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</cp:revision>
  <dcterms:created xsi:type="dcterms:W3CDTF">2016-01-15T20:53:00Z</dcterms:created>
  <dcterms:modified xsi:type="dcterms:W3CDTF">2016-01-15T21:04:40Z</dcterms:modified>
</cp:coreProperties>
</file>